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7" r:id="rId2"/>
    <p:sldId id="258" r:id="rId3"/>
    <p:sldId id="259" r:id="rId4"/>
    <p:sldId id="267" r:id="rId5"/>
    <p:sldId id="260" r:id="rId6"/>
    <p:sldId id="270" r:id="rId7"/>
    <p:sldId id="261" r:id="rId8"/>
    <p:sldId id="262" r:id="rId9"/>
    <p:sldId id="263" r:id="rId10"/>
    <p:sldId id="264" r:id="rId11"/>
    <p:sldId id="266" r:id="rId12"/>
    <p:sldId id="265" r:id="rId13"/>
    <p:sldId id="268" r:id="rId14"/>
    <p:sldId id="269" r:id="rId15"/>
    <p:sldId id="271" r:id="rId16"/>
    <p:sldId id="272" r:id="rId17"/>
    <p:sldId id="273" r:id="rId18"/>
    <p:sldId id="279" r:id="rId19"/>
    <p:sldId id="280" r:id="rId20"/>
    <p:sldId id="281" r:id="rId21"/>
    <p:sldId id="286" r:id="rId22"/>
    <p:sldId id="278" r:id="rId23"/>
    <p:sldId id="282" r:id="rId24"/>
    <p:sldId id="283" r:id="rId25"/>
    <p:sldId id="284" r:id="rId26"/>
    <p:sldId id="285" r:id="rId27"/>
    <p:sldId id="287" r:id="rId28"/>
    <p:sldId id="288" r:id="rId29"/>
    <p:sldId id="289" r:id="rId30"/>
    <p:sldId id="293" r:id="rId31"/>
    <p:sldId id="291" r:id="rId32"/>
    <p:sldId id="292" r:id="rId33"/>
    <p:sldId id="294" r:id="rId34"/>
    <p:sldId id="295" r:id="rId35"/>
    <p:sldId id="296" r:id="rId36"/>
    <p:sldId id="300" r:id="rId37"/>
    <p:sldId id="316" r:id="rId38"/>
    <p:sldId id="318" r:id="rId39"/>
    <p:sldId id="317" r:id="rId40"/>
    <p:sldId id="311" r:id="rId41"/>
    <p:sldId id="315" r:id="rId42"/>
    <p:sldId id="314" r:id="rId43"/>
    <p:sldId id="313" r:id="rId44"/>
    <p:sldId id="312" r:id="rId45"/>
    <p:sldId id="299" r:id="rId46"/>
    <p:sldId id="301" r:id="rId47"/>
    <p:sldId id="302" r:id="rId48"/>
    <p:sldId id="303" r:id="rId49"/>
    <p:sldId id="304" r:id="rId50"/>
    <p:sldId id="319" r:id="rId51"/>
    <p:sldId id="320" r:id="rId52"/>
    <p:sldId id="321" r:id="rId53"/>
    <p:sldId id="322" r:id="rId54"/>
    <p:sldId id="323" r:id="rId55"/>
    <p:sldId id="324" r:id="rId56"/>
    <p:sldId id="305" r:id="rId5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CC6600"/>
    <a:srgbClr val="FF9900"/>
    <a:srgbClr val="FF66CC"/>
    <a:srgbClr val="FF99CC"/>
    <a:srgbClr val="FF3399"/>
    <a:srgbClr val="FF33CC"/>
    <a:srgbClr val="996633"/>
    <a:srgbClr val="008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59" autoAdjust="0"/>
    <p:restoredTop sz="94640" autoAdjust="0"/>
  </p:normalViewPr>
  <p:slideViewPr>
    <p:cSldViewPr>
      <p:cViewPr varScale="1">
        <p:scale>
          <a:sx n="83" d="100"/>
          <a:sy n="83" d="100"/>
        </p:scale>
        <p:origin x="538" y="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3A213-06CC-46A8-BB16-9AC6AACE7139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64315-94E9-46F9-9201-322F2A7D98CD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1698-DAE7-456A-A473-4A793F6CA3FE}" type="datetimeFigureOut">
              <a:rPr lang="it-IT" smtClean="0"/>
              <a:pPr/>
              <a:t>03/05/2018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73DB-83FE-4CD9-8455-DF43772ADC2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1698-DAE7-456A-A473-4A793F6CA3FE}" type="datetimeFigureOut">
              <a:rPr lang="it-IT" smtClean="0"/>
              <a:pPr/>
              <a:t>03/05/2018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73DB-83FE-4CD9-8455-DF43772ADC2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1698-DAE7-456A-A473-4A793F6CA3FE}" type="datetimeFigureOut">
              <a:rPr lang="it-IT" smtClean="0"/>
              <a:pPr/>
              <a:t>03/05/2018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73DB-83FE-4CD9-8455-DF43772ADC2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1698-DAE7-456A-A473-4A793F6CA3FE}" type="datetimeFigureOut">
              <a:rPr lang="it-IT" smtClean="0"/>
              <a:pPr/>
              <a:t>03/05/2018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73DB-83FE-4CD9-8455-DF43772ADC2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1698-DAE7-456A-A473-4A793F6CA3FE}" type="datetimeFigureOut">
              <a:rPr lang="it-IT" smtClean="0"/>
              <a:pPr/>
              <a:t>03/05/2018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73DB-83FE-4CD9-8455-DF43772ADC2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1698-DAE7-456A-A473-4A793F6CA3FE}" type="datetimeFigureOut">
              <a:rPr lang="it-IT" smtClean="0"/>
              <a:pPr/>
              <a:t>03/05/2018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73DB-83FE-4CD9-8455-DF43772ADC2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1698-DAE7-456A-A473-4A793F6CA3FE}" type="datetimeFigureOut">
              <a:rPr lang="it-IT" smtClean="0"/>
              <a:pPr/>
              <a:t>03/05/2018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73DB-83FE-4CD9-8455-DF43772ADC2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1698-DAE7-456A-A473-4A793F6CA3FE}" type="datetimeFigureOut">
              <a:rPr lang="it-IT" smtClean="0"/>
              <a:pPr/>
              <a:t>03/05/2018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73DB-83FE-4CD9-8455-DF43772ADC2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1698-DAE7-456A-A473-4A793F6CA3FE}" type="datetimeFigureOut">
              <a:rPr lang="it-IT" smtClean="0"/>
              <a:pPr/>
              <a:t>03/05/2018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73DB-83FE-4CD9-8455-DF43772ADC2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1698-DAE7-456A-A473-4A793F6CA3FE}" type="datetimeFigureOut">
              <a:rPr lang="it-IT" smtClean="0"/>
              <a:pPr/>
              <a:t>03/05/2018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73DB-83FE-4CD9-8455-DF43772ADC2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1698-DAE7-456A-A473-4A793F6CA3FE}" type="datetimeFigureOut">
              <a:rPr lang="it-IT" smtClean="0"/>
              <a:pPr/>
              <a:t>03/05/2018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73DB-83FE-4CD9-8455-DF43772ADC2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B1698-DAE7-456A-A473-4A793F6CA3FE}" type="datetimeFigureOut">
              <a:rPr lang="it-IT" smtClean="0"/>
              <a:pPr/>
              <a:t>03/05/2018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873DB-83FE-4CD9-8455-DF43772ADC2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 rot="20993018">
            <a:off x="6590061" y="3173874"/>
            <a:ext cx="2081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AR CARTER" pitchFamily="2" charset="0"/>
              </a:rPr>
              <a:t>SLIDE</a:t>
            </a:r>
          </a:p>
          <a:p>
            <a:pPr algn="ctr"/>
            <a:r>
              <a:rPr lang="it-IT" sz="3600" dirty="0">
                <a:solidFill>
                  <a:srgbClr val="CC3300"/>
                </a:solidFill>
                <a:latin typeface="AR CARTER" pitchFamily="2" charset="0"/>
              </a:rPr>
              <a:t>SHOW</a:t>
            </a:r>
          </a:p>
        </p:txBody>
      </p:sp>
      <p:pic>
        <p:nvPicPr>
          <p:cNvPr id="15368" name="Picture 8" descr="http://www.midalipietre.com/public/ardesia_lavorazione_sabbia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99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5" name="Frame 3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7574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552" y="927813"/>
            <a:ext cx="806489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dirty="0">
                <a:solidFill>
                  <a:schemeClr val="bg1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Creare</a:t>
            </a:r>
            <a:r>
              <a:rPr lang="it-IT" sz="8000" dirty="0">
                <a:solidFill>
                  <a:schemeClr val="bg1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5400" dirty="0">
                <a:solidFill>
                  <a:schemeClr val="bg1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una</a:t>
            </a:r>
            <a:endParaRPr lang="it-IT" sz="8000" dirty="0">
              <a:solidFill>
                <a:schemeClr val="bg1"/>
              </a:solidFill>
              <a:latin typeface="Arial Black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it-IT" sz="6600" dirty="0">
                <a:solidFill>
                  <a:srgbClr val="FFCC00"/>
                </a:solidFill>
                <a:latin typeface="AR CHRISTY" pitchFamily="2" charset="0"/>
              </a:rPr>
              <a:t>PRESENTAZIONE</a:t>
            </a:r>
            <a:r>
              <a:rPr lang="it-IT" sz="5400" dirty="0">
                <a:solidFill>
                  <a:srgbClr val="FFCC00"/>
                </a:solidFill>
                <a:latin typeface="Arial Black" pitchFamily="34" charset="0"/>
              </a:rPr>
              <a:t> </a:t>
            </a:r>
            <a:r>
              <a:rPr lang="it-IT" sz="5400" dirty="0">
                <a:solidFill>
                  <a:schemeClr val="bg1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originale con</a:t>
            </a:r>
          </a:p>
          <a:p>
            <a:pPr algn="ctr"/>
            <a:endParaRPr lang="it-IT" sz="1000" dirty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it-IT" sz="8800" dirty="0">
                <a:solidFill>
                  <a:srgbClr val="FFCC00"/>
                </a:solidFill>
                <a:latin typeface="AR CHRISTY" pitchFamily="2" charset="0"/>
              </a:rPr>
              <a:t>Power</a:t>
            </a:r>
            <a:r>
              <a:rPr lang="it-IT" sz="8800" dirty="0">
                <a:solidFill>
                  <a:schemeClr val="tx1">
                    <a:lumMod val="50000"/>
                    <a:lumOff val="50000"/>
                  </a:schemeClr>
                </a:solidFill>
                <a:latin typeface="AR CHRISTY" pitchFamily="2" charset="0"/>
                <a:cs typeface="Carlito" pitchFamily="34" charset="0"/>
              </a:rPr>
              <a:t>Point</a:t>
            </a:r>
            <a:endParaRPr lang="it-IT" sz="5400" dirty="0">
              <a:solidFill>
                <a:schemeClr val="tx1">
                  <a:lumMod val="50000"/>
                  <a:lumOff val="50000"/>
                </a:schemeClr>
              </a:solidFill>
              <a:latin typeface="AR CHRISTY" pitchFamily="2" charset="0"/>
              <a:cs typeface="Carlito" pitchFamily="34" charset="0"/>
            </a:endParaRPr>
          </a:p>
        </p:txBody>
      </p:sp>
      <p:grpSp>
        <p:nvGrpSpPr>
          <p:cNvPr id="2" name="Group 47"/>
          <p:cNvGrpSpPr/>
          <p:nvPr/>
        </p:nvGrpSpPr>
        <p:grpSpPr>
          <a:xfrm>
            <a:off x="-212883" y="-24592"/>
            <a:ext cx="2024835" cy="1504509"/>
            <a:chOff x="771867" y="97448"/>
            <a:chExt cx="1786988" cy="2325322"/>
          </a:xfrm>
        </p:grpSpPr>
        <p:pic>
          <p:nvPicPr>
            <p:cNvPr id="39" name="Picture 16" descr="http://delinear.info/images/nikoprincen/hd/post%20it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0772763">
              <a:off x="937672" y="97448"/>
              <a:ext cx="1455379" cy="2325322"/>
            </a:xfrm>
            <a:prstGeom prst="rect">
              <a:avLst/>
            </a:prstGeom>
            <a:noFill/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</p:pic>
        <p:sp>
          <p:nvSpPr>
            <p:cNvPr id="31" name="TextBox 30"/>
            <p:cNvSpPr txBox="1"/>
            <p:nvPr/>
          </p:nvSpPr>
          <p:spPr>
            <a:xfrm rot="20573014">
              <a:off x="771867" y="517804"/>
              <a:ext cx="1786988" cy="1569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000" dirty="0">
                  <a:solidFill>
                    <a:srgbClr val="FF0000"/>
                  </a:solidFill>
                  <a:latin typeface="AR CARTER" pitchFamily="2" charset="0"/>
                </a:rPr>
                <a:t>PP</a:t>
              </a:r>
              <a:r>
                <a:rPr lang="it-IT" sz="6000" dirty="0">
                  <a:latin typeface="AR CARTER" pitchFamily="2" charset="0"/>
                </a:rPr>
                <a:t>T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50043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/>
          <p:cNvSpPr/>
          <p:nvPr/>
        </p:nvSpPr>
        <p:spPr>
          <a:xfrm>
            <a:off x="3500430" y="0"/>
            <a:ext cx="564357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0" y="1357298"/>
            <a:ext cx="3500430" cy="37702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3900" dirty="0">
                <a:latin typeface="Arial Black" pitchFamily="34" charset="0"/>
              </a:rPr>
              <a:t>1</a:t>
            </a:r>
            <a:endParaRPr lang="it-IT" sz="34400" dirty="0">
              <a:ln>
                <a:solidFill>
                  <a:srgbClr val="FFCC00"/>
                </a:solidFill>
              </a:ln>
              <a:latin typeface="AR CHRISTY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0430" y="2000240"/>
            <a:ext cx="564357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chemeClr val="bg1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Progetta prima sulla </a:t>
            </a:r>
            <a:r>
              <a:rPr lang="it-IT" sz="9600" dirty="0">
                <a:latin typeface="Arial Black" pitchFamily="34" charset="0"/>
                <a:ea typeface="Tahoma" pitchFamily="34" charset="0"/>
                <a:cs typeface="Tahoma" pitchFamily="34" charset="0"/>
              </a:rPr>
              <a:t>CARTA</a:t>
            </a:r>
            <a:endParaRPr lang="it-IT" sz="4400" dirty="0"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0" y="0"/>
            <a:ext cx="3428992" cy="10001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0" y="785794"/>
            <a:ext cx="5286380" cy="11430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65008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chemeClr val="bg1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Fissa un </a:t>
            </a:r>
            <a:r>
              <a:rPr lang="it-IT" sz="6600" dirty="0">
                <a:solidFill>
                  <a:srgbClr val="FFCC00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OBIETTIVO</a:t>
            </a:r>
            <a:endParaRPr lang="it-IT" sz="4400" dirty="0">
              <a:solidFill>
                <a:srgbClr val="FFCC00"/>
              </a:solidFill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67428" y="0"/>
            <a:ext cx="11611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6072206"/>
            <a:ext cx="8429652" cy="78579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0" y="5226784"/>
            <a:ext cx="83582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>
                <a:solidFill>
                  <a:srgbClr val="FFCC00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Scrivi</a:t>
            </a:r>
            <a:r>
              <a:rPr lang="it-IT" sz="4800" dirty="0">
                <a:solidFill>
                  <a:schemeClr val="bg1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6000" dirty="0">
                <a:solidFill>
                  <a:srgbClr val="FFCC00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tutto</a:t>
            </a:r>
            <a:r>
              <a:rPr lang="it-IT" sz="4800" dirty="0">
                <a:solidFill>
                  <a:schemeClr val="bg1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it-IT" sz="4000" dirty="0">
                <a:solidFill>
                  <a:schemeClr val="bg1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ciò che ti passa per la mente</a:t>
            </a:r>
            <a:endParaRPr lang="it-IT" sz="3200" dirty="0">
              <a:solidFill>
                <a:srgbClr val="FFCC00"/>
              </a:solidFill>
              <a:latin typeface="AR CHRISTY" pitchFamily="2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Oval 2"/>
          <p:cNvSpPr/>
          <p:nvPr/>
        </p:nvSpPr>
        <p:spPr>
          <a:xfrm>
            <a:off x="0" y="0"/>
            <a:ext cx="4143372" cy="3929066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5" name="Oval 4"/>
          <p:cNvSpPr/>
          <p:nvPr/>
        </p:nvSpPr>
        <p:spPr>
          <a:xfrm>
            <a:off x="5143472" y="642918"/>
            <a:ext cx="4000528" cy="392909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6" name="Oval 5"/>
          <p:cNvSpPr/>
          <p:nvPr/>
        </p:nvSpPr>
        <p:spPr>
          <a:xfrm>
            <a:off x="2285984" y="3357562"/>
            <a:ext cx="3857652" cy="3500438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7" name="TextBox 6"/>
          <p:cNvSpPr txBox="1"/>
          <p:nvPr/>
        </p:nvSpPr>
        <p:spPr>
          <a:xfrm>
            <a:off x="-35719" y="428628"/>
            <a:ext cx="421481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ial Black" pitchFamily="34" charset="0"/>
              </a:rPr>
              <a:t>Pensa</a:t>
            </a:r>
            <a:r>
              <a:rPr lang="it-IT" sz="2400" dirty="0">
                <a:latin typeface="Arial Black" pitchFamily="34" charset="0"/>
              </a:rPr>
              <a:t> ai</a:t>
            </a:r>
          </a:p>
          <a:p>
            <a:pPr algn="ctr"/>
            <a:r>
              <a:rPr lang="it-IT" sz="6000" dirty="0">
                <a:solidFill>
                  <a:srgbClr val="FF0000"/>
                </a:solidFill>
                <a:latin typeface="AR CHRISTY" pitchFamily="2" charset="0"/>
              </a:rPr>
              <a:t>C</a:t>
            </a:r>
            <a:r>
              <a:rPr lang="it-IT" sz="6000" dirty="0">
                <a:solidFill>
                  <a:schemeClr val="bg1"/>
                </a:solidFill>
                <a:latin typeface="AR CHRISTY" pitchFamily="2" charset="0"/>
              </a:rPr>
              <a:t>o</a:t>
            </a:r>
            <a:r>
              <a:rPr lang="it-IT" sz="6000" dirty="0">
                <a:solidFill>
                  <a:srgbClr val="FF33CC"/>
                </a:solidFill>
                <a:latin typeface="AR CHRISTY" pitchFamily="2" charset="0"/>
              </a:rPr>
              <a:t>l</a:t>
            </a:r>
            <a:r>
              <a:rPr lang="it-IT" sz="6000" dirty="0">
                <a:solidFill>
                  <a:srgbClr val="7030A0"/>
                </a:solidFill>
                <a:latin typeface="AR CHRISTY" pitchFamily="2" charset="0"/>
              </a:rPr>
              <a:t>o</a:t>
            </a:r>
            <a:r>
              <a:rPr lang="it-IT" sz="6000" dirty="0">
                <a:solidFill>
                  <a:srgbClr val="008000"/>
                </a:solidFill>
                <a:latin typeface="AR CHRISTY" pitchFamily="2" charset="0"/>
              </a:rPr>
              <a:t>r</a:t>
            </a:r>
            <a:r>
              <a:rPr lang="it-IT" sz="6000" dirty="0">
                <a:solidFill>
                  <a:srgbClr val="00B0F0"/>
                </a:solidFill>
                <a:latin typeface="AR CHRISTY" pitchFamily="2" charset="0"/>
              </a:rPr>
              <a:t>i </a:t>
            </a:r>
            <a:r>
              <a:rPr lang="it-IT" dirty="0">
                <a:solidFill>
                  <a:srgbClr val="002060"/>
                </a:solidFill>
                <a:latin typeface="AR CHRISTY" pitchFamily="2" charset="0"/>
              </a:rPr>
              <a:t> </a:t>
            </a:r>
            <a:r>
              <a:rPr lang="it-IT" sz="4800" dirty="0">
                <a:solidFill>
                  <a:srgbClr val="CC6600"/>
                </a:solidFill>
                <a:latin typeface="AR CHRISTY" pitchFamily="2" charset="0"/>
              </a:rPr>
              <a:t>b</a:t>
            </a:r>
            <a:r>
              <a:rPr lang="it-IT" sz="4800" dirty="0">
                <a:solidFill>
                  <a:srgbClr val="0070C0"/>
                </a:solidFill>
                <a:latin typeface="AR CHRISTY" pitchFamily="2" charset="0"/>
              </a:rPr>
              <a:t>a</a:t>
            </a:r>
            <a:r>
              <a:rPr lang="it-IT" sz="4800" dirty="0">
                <a:solidFill>
                  <a:srgbClr val="FF66CC"/>
                </a:solidFill>
                <a:latin typeface="AR CHRISTY" pitchFamily="2" charset="0"/>
              </a:rPr>
              <a:t>s</a:t>
            </a:r>
            <a:r>
              <a:rPr lang="it-IT" sz="4800" dirty="0">
                <a:solidFill>
                  <a:schemeClr val="bg1"/>
                </a:solidFill>
                <a:latin typeface="AR CHRISTY" pitchFamily="2" charset="0"/>
              </a:rPr>
              <a:t>e</a:t>
            </a:r>
            <a:r>
              <a:rPr lang="it-IT" dirty="0">
                <a:solidFill>
                  <a:srgbClr val="002060"/>
                </a:solidFill>
                <a:latin typeface="AR CHRISTY" pitchFamily="2" charset="0"/>
              </a:rPr>
              <a:t>     </a:t>
            </a:r>
            <a:r>
              <a:rPr lang="it-IT" sz="2400" dirty="0">
                <a:latin typeface="Arial Black" pitchFamily="34" charset="0"/>
              </a:rPr>
              <a:t>da usare nella tua </a:t>
            </a:r>
            <a:r>
              <a:rPr lang="it-IT" sz="2400" dirty="0">
                <a:solidFill>
                  <a:schemeClr val="bg1"/>
                </a:solidFill>
                <a:latin typeface="Arial Black" pitchFamily="34" charset="0"/>
              </a:rPr>
              <a:t>presentazione</a:t>
            </a:r>
            <a:r>
              <a:rPr lang="it-IT" sz="2400" dirty="0">
                <a:latin typeface="Arial Black" pitchFamily="34" charset="0"/>
              </a:rPr>
              <a:t> (massimo </a:t>
            </a:r>
            <a:r>
              <a:rPr lang="it-IT" sz="2400" u="sng" dirty="0">
                <a:latin typeface="Arial Black" pitchFamily="34" charset="0"/>
              </a:rPr>
              <a:t>3</a:t>
            </a:r>
            <a:r>
              <a:rPr lang="it-IT" sz="2400" dirty="0">
                <a:latin typeface="Arial Black" pitchFamily="34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29256" y="785794"/>
            <a:ext cx="342902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latin typeface="Arial Black" pitchFamily="34" charset="0"/>
              </a:rPr>
              <a:t>Pensa</a:t>
            </a:r>
          </a:p>
          <a:p>
            <a:pPr algn="ctr"/>
            <a:r>
              <a:rPr lang="it-IT" sz="2800" dirty="0">
                <a:latin typeface="Arial Black" pitchFamily="34" charset="0"/>
              </a:rPr>
              <a:t>al tipo </a:t>
            </a:r>
            <a:r>
              <a:rPr lang="it-IT" sz="5400" dirty="0">
                <a:solidFill>
                  <a:schemeClr val="bg1"/>
                </a:solidFill>
                <a:latin typeface="AR CHRISTY" pitchFamily="2" charset="0"/>
              </a:rPr>
              <a:t>d’immagini</a:t>
            </a:r>
            <a:r>
              <a:rPr lang="it-IT" sz="4800" dirty="0">
                <a:latin typeface="AR BERKLEY" pitchFamily="2" charset="0"/>
              </a:rPr>
              <a:t> </a:t>
            </a:r>
            <a:r>
              <a:rPr lang="it-IT" sz="2800" dirty="0">
                <a:latin typeface="Arial Black" pitchFamily="34" charset="0"/>
              </a:rPr>
              <a:t>da inserire</a:t>
            </a:r>
          </a:p>
          <a:p>
            <a:pPr algn="ctr"/>
            <a:r>
              <a:rPr lang="it-IT" sz="2800" dirty="0">
                <a:latin typeface="Arial Black" pitchFamily="34" charset="0"/>
              </a:rPr>
              <a:t>(</a:t>
            </a:r>
            <a:r>
              <a:rPr lang="it-IT" sz="3600" u="sng" dirty="0">
                <a:latin typeface="Arial Black" pitchFamily="34" charset="0"/>
              </a:rPr>
              <a:t>una</a:t>
            </a:r>
            <a:r>
              <a:rPr lang="it-IT" sz="2800" dirty="0">
                <a:latin typeface="Arial Black" pitchFamily="34" charset="0"/>
              </a:rPr>
              <a:t> per slide)</a:t>
            </a:r>
            <a:endParaRPr lang="it-IT" sz="2400" dirty="0"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0298" y="3906758"/>
            <a:ext cx="3429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ial Black" pitchFamily="34" charset="0"/>
              </a:rPr>
              <a:t>Ma </a:t>
            </a:r>
            <a:r>
              <a:rPr lang="it-IT" sz="3200" dirty="0">
                <a:solidFill>
                  <a:schemeClr val="bg1"/>
                </a:solidFill>
                <a:latin typeface="Arial Black" pitchFamily="34" charset="0"/>
              </a:rPr>
              <a:t>soprattutto</a:t>
            </a:r>
            <a:r>
              <a:rPr lang="it-IT" sz="2400" dirty="0">
                <a:latin typeface="Arial Black" pitchFamily="34" charset="0"/>
              </a:rPr>
              <a:t> </a:t>
            </a:r>
            <a:r>
              <a:rPr lang="it-IT" sz="4000" dirty="0">
                <a:latin typeface="Arial Black" pitchFamily="34" charset="0"/>
              </a:rPr>
              <a:t>Pensa</a:t>
            </a:r>
            <a:r>
              <a:rPr lang="it-IT" sz="2400" dirty="0">
                <a:latin typeface="Arial Black" pitchFamily="34" charset="0"/>
              </a:rPr>
              <a:t> a cosa vuoi </a:t>
            </a:r>
            <a:r>
              <a:rPr lang="it-IT" sz="4800" u="sng" dirty="0">
                <a:solidFill>
                  <a:schemeClr val="bg1"/>
                </a:solidFill>
                <a:latin typeface="AR CHRISTY" pitchFamily="2" charset="0"/>
              </a:rPr>
              <a:t>raccontare</a:t>
            </a:r>
            <a:r>
              <a:rPr lang="it-IT" sz="2000" dirty="0">
                <a:latin typeface="Arial Black" pitchFamily="34" charset="0"/>
              </a:rPr>
              <a:t> </a:t>
            </a:r>
            <a:endParaRPr lang="it-IT" sz="11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 Sopra, Avventura, Aria, Incredibile, Pallonci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38204" y="0"/>
            <a:ext cx="1008220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364462"/>
            <a:ext cx="9144000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800" dirty="0">
                <a:solidFill>
                  <a:srgbClr val="FFCC00"/>
                </a:solidFill>
                <a:latin typeface="AR CHRISTY" pitchFamily="2" charset="0"/>
                <a:ea typeface="Tahoma" pitchFamily="34" charset="0"/>
                <a:cs typeface="Tahoma" pitchFamily="34" charset="0"/>
              </a:rPr>
              <a:t>Racconta</a:t>
            </a:r>
          </a:p>
          <a:p>
            <a:r>
              <a:rPr lang="it-IT" sz="6000" dirty="0">
                <a:solidFill>
                  <a:srgbClr val="FFCC00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6000" dirty="0">
                <a:solidFill>
                  <a:schemeClr val="bg1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una storia </a:t>
            </a:r>
          </a:p>
          <a:p>
            <a:r>
              <a:rPr lang="it-IT" sz="11500" dirty="0">
                <a:solidFill>
                  <a:srgbClr val="FFCC00"/>
                </a:solidFill>
                <a:latin typeface="AR CHRISTY" pitchFamily="2" charset="0"/>
                <a:ea typeface="Tahoma" pitchFamily="34" charset="0"/>
                <a:cs typeface="Tahoma" pitchFamily="34" charset="0"/>
              </a:rPr>
              <a:t>Coinvolgente</a:t>
            </a:r>
            <a:endParaRPr lang="it-IT" sz="8000" dirty="0">
              <a:solidFill>
                <a:schemeClr val="bg1"/>
              </a:solidFill>
              <a:latin typeface="AR CHRISTY" pitchFamily="2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at, Viso, Ritratto, Animale Domestico, Addomestica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dirty="0">
                <a:solidFill>
                  <a:srgbClr val="FFCC00"/>
                </a:solidFill>
                <a:latin typeface="AR CHRISTY" pitchFamily="2" charset="0"/>
                <a:ea typeface="Tahoma" pitchFamily="34" charset="0"/>
                <a:cs typeface="Tahoma" pitchFamily="34" charset="0"/>
              </a:rPr>
              <a:t>Non</a:t>
            </a:r>
            <a:r>
              <a:rPr lang="it-IT" sz="6000" dirty="0">
                <a:solidFill>
                  <a:srgbClr val="FFCC00"/>
                </a:solidFill>
                <a:latin typeface="AR BERKLEY" pitchFamily="2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chemeClr val="bg1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Annoiare</a:t>
            </a:r>
            <a:endParaRPr lang="it-IT" sz="6000" dirty="0">
              <a:solidFill>
                <a:schemeClr val="bg1"/>
              </a:solidFill>
              <a:latin typeface="Arial Black" pitchFamily="34" charset="0"/>
              <a:ea typeface="Tahoma" pitchFamily="34" charset="0"/>
              <a:cs typeface="Tahoma" pitchFamily="34" charset="0"/>
            </a:endParaRPr>
          </a:p>
          <a:p>
            <a:r>
              <a:rPr lang="it-IT" sz="5400" dirty="0">
                <a:solidFill>
                  <a:schemeClr val="bg1"/>
                </a:solidFill>
                <a:latin typeface="AR BERKLEY" pitchFamily="2" charset="0"/>
                <a:ea typeface="Tahoma" pitchFamily="34" charset="0"/>
                <a:cs typeface="Tahoma" pitchFamily="34" charset="0"/>
              </a:rPr>
              <a:t>        </a:t>
            </a:r>
            <a:r>
              <a:rPr lang="it-IT" sz="5400" dirty="0">
                <a:solidFill>
                  <a:schemeClr val="bg1"/>
                </a:solidFill>
                <a:latin typeface="AR CHRISTY" pitchFamily="2" charset="0"/>
                <a:ea typeface="Tahoma" pitchFamily="34" charset="0"/>
                <a:cs typeface="Tahoma" pitchFamily="34" charset="0"/>
              </a:rPr>
              <a:t>Chi</a:t>
            </a:r>
            <a:r>
              <a:rPr lang="it-IT" sz="5400" dirty="0">
                <a:solidFill>
                  <a:srgbClr val="FFCC00"/>
                </a:solidFill>
                <a:latin typeface="AR BERKLEY" pitchFamily="2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5400" dirty="0">
                <a:solidFill>
                  <a:srgbClr val="FFCC00"/>
                </a:solidFill>
                <a:latin typeface="AR CHRISTY" pitchFamily="2" charset="0"/>
                <a:ea typeface="Tahoma" pitchFamily="34" charset="0"/>
                <a:cs typeface="Tahoma" pitchFamily="34" charset="0"/>
              </a:rPr>
              <a:t>ASCOLTA</a:t>
            </a:r>
            <a:r>
              <a:rPr lang="it-IT" sz="5400" dirty="0">
                <a:solidFill>
                  <a:srgbClr val="FFCC00"/>
                </a:solidFill>
                <a:latin typeface="AR BERKLEY" pitchFamily="2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5400" dirty="0">
                <a:solidFill>
                  <a:schemeClr val="bg1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con</a:t>
            </a:r>
            <a:r>
              <a:rPr lang="it-IT" sz="5400" dirty="0">
                <a:solidFill>
                  <a:srgbClr val="FFCC00"/>
                </a:solidFill>
                <a:latin typeface="AR BERKLEY" pitchFamily="2" charset="0"/>
                <a:ea typeface="Tahoma" pitchFamily="34" charset="0"/>
                <a:cs typeface="Tahoma" pitchFamily="34" charset="0"/>
              </a:rPr>
              <a:t>      </a:t>
            </a:r>
            <a:r>
              <a:rPr lang="it-IT" sz="8800" dirty="0">
                <a:solidFill>
                  <a:srgbClr val="FFCC00"/>
                </a:solidFill>
                <a:latin typeface="AR CHRISTY" pitchFamily="2" charset="0"/>
                <a:ea typeface="Tahoma" pitchFamily="34" charset="0"/>
                <a:cs typeface="Tahoma" pitchFamily="34" charset="0"/>
              </a:rPr>
              <a:t>elenchi infiniti</a:t>
            </a:r>
            <a:endParaRPr lang="it-IT" sz="5400" dirty="0">
              <a:solidFill>
                <a:schemeClr val="bg1"/>
              </a:solidFill>
              <a:latin typeface="AR CHRISTY" pitchFamily="2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Le Pietre, Stone, Su Uno Sfondo Bianco, Z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00296" y="1214422"/>
            <a:ext cx="9144000" cy="60769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0" y="0"/>
            <a:ext cx="4572000" cy="654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dirty="0">
                <a:solidFill>
                  <a:srgbClr val="FF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Gli sfondi </a:t>
            </a:r>
            <a:r>
              <a:rPr lang="it-IT" sz="8800" dirty="0">
                <a:latin typeface="Tahoma" pitchFamily="34" charset="0"/>
                <a:ea typeface="Tahoma" pitchFamily="34" charset="0"/>
                <a:cs typeface="Tahoma" pitchFamily="34" charset="0"/>
              </a:rPr>
              <a:t>BIANCHI</a:t>
            </a:r>
            <a:r>
              <a:rPr lang="it-IT" sz="7200" dirty="0">
                <a:solidFill>
                  <a:srgbClr val="FF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sono eleganti, </a:t>
            </a:r>
            <a:r>
              <a:rPr lang="it-IT" sz="11500" dirty="0">
                <a:latin typeface="Tahoma" pitchFamily="34" charset="0"/>
                <a:ea typeface="Tahoma" pitchFamily="34" charset="0"/>
                <a:cs typeface="Tahoma" pitchFamily="34" charset="0"/>
              </a:rPr>
              <a:t>USALI</a:t>
            </a:r>
            <a:endParaRPr lang="it-IT" sz="5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agazza Preoccupata, Donna, In Attesa, Seduta, Pensier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8520" y="0"/>
            <a:ext cx="10503022" cy="700201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108520" y="188640"/>
            <a:ext cx="978640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400" dirty="0">
                <a:solidFill>
                  <a:schemeClr val="bg1"/>
                </a:solidFill>
                <a:latin typeface="AR CHRISTY" pitchFamily="2" charset="0"/>
                <a:ea typeface="Tahoma" pitchFamily="34" charset="0"/>
                <a:cs typeface="Tahoma" pitchFamily="34" charset="0"/>
              </a:rPr>
              <a:t>TI </a:t>
            </a:r>
            <a:r>
              <a:rPr lang="it-IT" sz="6400" dirty="0">
                <a:latin typeface="AR CHRISTY" pitchFamily="2" charset="0"/>
                <a:ea typeface="Tahoma" pitchFamily="34" charset="0"/>
                <a:cs typeface="Tahoma" pitchFamily="34" charset="0"/>
              </a:rPr>
              <a:t>SENTI</a:t>
            </a:r>
            <a:r>
              <a:rPr lang="it-IT" sz="6400" dirty="0">
                <a:solidFill>
                  <a:schemeClr val="bg1"/>
                </a:solidFill>
                <a:latin typeface="AR CHRISTY" pitchFamily="2" charset="0"/>
                <a:ea typeface="Tahoma" pitchFamily="34" charset="0"/>
                <a:cs typeface="Tahoma" pitchFamily="34" charset="0"/>
              </a:rPr>
              <a:t> A </a:t>
            </a:r>
            <a:r>
              <a:rPr lang="it-IT" sz="6400" dirty="0">
                <a:latin typeface="AR CHRISTY" pitchFamily="2" charset="0"/>
                <a:ea typeface="Tahoma" pitchFamily="34" charset="0"/>
                <a:cs typeface="Tahoma" pitchFamily="34" charset="0"/>
              </a:rPr>
              <a:t>CORTO </a:t>
            </a:r>
            <a:r>
              <a:rPr lang="it-IT" sz="6400" dirty="0">
                <a:solidFill>
                  <a:schemeClr val="bg1"/>
                </a:solidFill>
                <a:latin typeface="AR CHRISTY" pitchFamily="2" charset="0"/>
                <a:ea typeface="Tahoma" pitchFamily="34" charset="0"/>
                <a:cs typeface="Tahoma" pitchFamily="34" charset="0"/>
              </a:rPr>
              <a:t>DI </a:t>
            </a:r>
          </a:p>
          <a:p>
            <a:pPr algn="ctr"/>
            <a:r>
              <a:rPr lang="it-IT" sz="7200" dirty="0">
                <a:latin typeface="Arial Black" pitchFamily="34" charset="0"/>
                <a:ea typeface="Tahoma" pitchFamily="34" charset="0"/>
                <a:cs typeface="Tahoma" pitchFamily="34" charset="0"/>
              </a:rPr>
              <a:t>              </a:t>
            </a:r>
            <a:r>
              <a:rPr lang="it-IT" sz="6400" dirty="0">
                <a:latin typeface="Arial Black" pitchFamily="34" charset="0"/>
                <a:ea typeface="Tahoma" pitchFamily="34" charset="0"/>
                <a:cs typeface="Tahoma" pitchFamily="34" charset="0"/>
              </a:rPr>
              <a:t>IDEE</a:t>
            </a:r>
            <a:r>
              <a:rPr lang="it-IT" sz="5800" dirty="0">
                <a:latin typeface="Arial Black" pitchFamily="34" charset="0"/>
                <a:ea typeface="Tahoma" pitchFamily="34" charset="0"/>
                <a:cs typeface="Tahoma" pitchFamily="34" charset="0"/>
              </a:rPr>
              <a:t>?????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0" name="Picture 16" descr="http://www.gigibusatoarte.it/wp-content/uploads/2012/11/Panta-rei-19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ight Triangle 3"/>
          <p:cNvSpPr/>
          <p:nvPr/>
        </p:nvSpPr>
        <p:spPr>
          <a:xfrm rot="5400000">
            <a:off x="35731" y="-35731"/>
            <a:ext cx="1785926" cy="1857388"/>
          </a:xfrm>
          <a:prstGeom prst="rtTriangle">
            <a:avLst/>
          </a:prstGeom>
          <a:solidFill>
            <a:srgbClr val="FFCC00"/>
          </a:solidFill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ight Triangle 4"/>
          <p:cNvSpPr/>
          <p:nvPr/>
        </p:nvSpPr>
        <p:spPr>
          <a:xfrm rot="10800000">
            <a:off x="7358074" y="0"/>
            <a:ext cx="1785926" cy="1857388"/>
          </a:xfrm>
          <a:prstGeom prst="rtTriangle">
            <a:avLst/>
          </a:prstGeom>
          <a:solidFill>
            <a:srgbClr val="FFCC00"/>
          </a:solidFill>
          <a:ln w="952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ight Triangle 5"/>
          <p:cNvSpPr/>
          <p:nvPr/>
        </p:nvSpPr>
        <p:spPr>
          <a:xfrm>
            <a:off x="0" y="5000612"/>
            <a:ext cx="1785926" cy="1857388"/>
          </a:xfrm>
          <a:prstGeom prst="rtTriangle">
            <a:avLst/>
          </a:prstGeom>
          <a:solidFill>
            <a:srgbClr val="FFCC00"/>
          </a:solidFill>
          <a:ln w="9525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ight Triangle 6"/>
          <p:cNvSpPr/>
          <p:nvPr/>
        </p:nvSpPr>
        <p:spPr>
          <a:xfrm rot="16200000">
            <a:off x="7322343" y="5036343"/>
            <a:ext cx="1785926" cy="1857388"/>
          </a:xfrm>
          <a:prstGeom prst="rtTriangle">
            <a:avLst/>
          </a:prstGeom>
          <a:solidFill>
            <a:srgbClr val="FFCC00"/>
          </a:solidFill>
          <a:ln w="9525"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extBox 17"/>
          <p:cNvSpPr txBox="1"/>
          <p:nvPr/>
        </p:nvSpPr>
        <p:spPr>
          <a:xfrm>
            <a:off x="0" y="521495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dirty="0">
                <a:solidFill>
                  <a:schemeClr val="tx1">
                    <a:lumMod val="65000"/>
                    <a:lumOff val="35000"/>
                  </a:schemeClr>
                </a:solidFill>
                <a:latin typeface="Algerian" panose="04020705040A02060702" pitchFamily="82" charset="0"/>
              </a:rPr>
              <a:t>INVENTA</a:t>
            </a:r>
          </a:p>
        </p:txBody>
      </p:sp>
      <p:pic>
        <p:nvPicPr>
          <p:cNvPr id="11282" name="Picture 18" descr="http://www.thekitchenworld.it/img/matita_lung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-1357354" y="2214554"/>
            <a:ext cx="3646454" cy="36651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http://www.sienafree.it/images/notizie/internet/internet4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00230" y="0"/>
            <a:ext cx="11715832" cy="6858000"/>
          </a:xfrm>
          <a:prstGeom prst="rect">
            <a:avLst/>
          </a:prstGeom>
          <a:noFill/>
        </p:spPr>
      </p:pic>
      <p:pic>
        <p:nvPicPr>
          <p:cNvPr id="17410" name="Picture 2" descr="http://www.cittadinovara.com/wp-content/uploads/2016/02/Computer-And-Interne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143568" y="0"/>
            <a:ext cx="11644394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857364"/>
            <a:ext cx="914400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2000240"/>
            <a:ext cx="914400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2143116"/>
            <a:ext cx="914400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3071826" y="3429000"/>
            <a:ext cx="685800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3286934" y="3428206"/>
            <a:ext cx="685800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357166"/>
            <a:ext cx="6500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0" dirty="0">
                <a:solidFill>
                  <a:schemeClr val="bg1">
                    <a:alpha val="60000"/>
                  </a:schemeClr>
                </a:solidFill>
                <a:latin typeface="Arial Black" pitchFamily="34" charset="0"/>
              </a:rPr>
              <a:t>IMMAGINA</a:t>
            </a:r>
          </a:p>
        </p:txBody>
      </p:sp>
      <p:sp>
        <p:nvSpPr>
          <p:cNvPr id="16" name="Oval 15"/>
          <p:cNvSpPr/>
          <p:nvPr/>
        </p:nvSpPr>
        <p:spPr>
          <a:xfrm rot="5400000">
            <a:off x="1538986" y="3818808"/>
            <a:ext cx="4429158" cy="1220651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 16"/>
          <p:cNvSpPr/>
          <p:nvPr/>
        </p:nvSpPr>
        <p:spPr>
          <a:xfrm rot="10800000">
            <a:off x="1571604" y="3786190"/>
            <a:ext cx="4429158" cy="1220651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 17"/>
          <p:cNvSpPr/>
          <p:nvPr/>
        </p:nvSpPr>
        <p:spPr>
          <a:xfrm rot="8082519">
            <a:off x="1634492" y="3750357"/>
            <a:ext cx="4429158" cy="1220651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 18"/>
          <p:cNvSpPr/>
          <p:nvPr/>
        </p:nvSpPr>
        <p:spPr>
          <a:xfrm rot="2996675">
            <a:off x="1691386" y="3971208"/>
            <a:ext cx="4429158" cy="1220651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412" name="Picture 4" descr="http://vignette3.wikia.nocookie.net/logopedia/images/d/d0/IE6.png/revision/latest?cb=201212212326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3929066"/>
            <a:ext cx="857256" cy="857256"/>
          </a:xfrm>
          <a:prstGeom prst="rect">
            <a:avLst/>
          </a:prstGeom>
          <a:noFill/>
        </p:spPr>
      </p:pic>
      <p:sp>
        <p:nvSpPr>
          <p:cNvPr id="21" name="Oval 20"/>
          <p:cNvSpPr/>
          <p:nvPr/>
        </p:nvSpPr>
        <p:spPr>
          <a:xfrm>
            <a:off x="4643438" y="2786058"/>
            <a:ext cx="214314" cy="214314"/>
          </a:xfrm>
          <a:prstGeom prst="ellipse">
            <a:avLst/>
          </a:prstGeom>
          <a:solidFill>
            <a:srgbClr val="0070C0">
              <a:alpha val="67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 21"/>
          <p:cNvSpPr/>
          <p:nvPr/>
        </p:nvSpPr>
        <p:spPr>
          <a:xfrm>
            <a:off x="2214546" y="3857628"/>
            <a:ext cx="214314" cy="214314"/>
          </a:xfrm>
          <a:prstGeom prst="ellipse">
            <a:avLst/>
          </a:prstGeom>
          <a:solidFill>
            <a:srgbClr val="0070C0">
              <a:alpha val="67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 22"/>
          <p:cNvSpPr/>
          <p:nvPr/>
        </p:nvSpPr>
        <p:spPr>
          <a:xfrm>
            <a:off x="2214546" y="5857892"/>
            <a:ext cx="214314" cy="214314"/>
          </a:xfrm>
          <a:prstGeom prst="ellipse">
            <a:avLst/>
          </a:prstGeom>
          <a:solidFill>
            <a:srgbClr val="0070C0">
              <a:alpha val="67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 23"/>
          <p:cNvSpPr/>
          <p:nvPr/>
        </p:nvSpPr>
        <p:spPr>
          <a:xfrm>
            <a:off x="4214810" y="5357826"/>
            <a:ext cx="214314" cy="214314"/>
          </a:xfrm>
          <a:prstGeom prst="ellipse">
            <a:avLst/>
          </a:prstGeom>
          <a:solidFill>
            <a:srgbClr val="0070C0">
              <a:alpha val="67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 24"/>
          <p:cNvSpPr/>
          <p:nvPr/>
        </p:nvSpPr>
        <p:spPr>
          <a:xfrm>
            <a:off x="4643438" y="4572008"/>
            <a:ext cx="214314" cy="214314"/>
          </a:xfrm>
          <a:prstGeom prst="ellipse">
            <a:avLst/>
          </a:prstGeom>
          <a:solidFill>
            <a:srgbClr val="0070C0">
              <a:alpha val="67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 25"/>
          <p:cNvSpPr/>
          <p:nvPr/>
        </p:nvSpPr>
        <p:spPr>
          <a:xfrm>
            <a:off x="2714612" y="3357562"/>
            <a:ext cx="2071702" cy="2071702"/>
          </a:xfrm>
          <a:prstGeom prst="ellipse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416" name="Picture 8" descr="http://www.vittoriodidio.it/sites/default/files/mond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16" y="0"/>
            <a:ext cx="1989509" cy="1714488"/>
          </a:xfrm>
          <a:prstGeom prst="rect">
            <a:avLst/>
          </a:prstGeom>
          <a:noFill/>
        </p:spPr>
      </p:pic>
      <p:cxnSp>
        <p:nvCxnSpPr>
          <p:cNvPr id="33" name="Straight Connector 32"/>
          <p:cNvCxnSpPr/>
          <p:nvPr/>
        </p:nvCxnSpPr>
        <p:spPr>
          <a:xfrm rot="5400000" flipH="1" flipV="1">
            <a:off x="-1214466" y="4356888"/>
            <a:ext cx="5001430" cy="7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 flipH="1" flipV="1">
            <a:off x="-1428780" y="4356888"/>
            <a:ext cx="5001430" cy="7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269143" y="2143116"/>
            <a:ext cx="1107996" cy="47148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it-IT" sz="6000" dirty="0">
                <a:solidFill>
                  <a:schemeClr val="bg1">
                    <a:alpha val="60000"/>
                  </a:schemeClr>
                </a:solidFill>
                <a:latin typeface="Arial Black" pitchFamily="34" charset="0"/>
              </a:rPr>
              <a:t>DIVERTITI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ChangeAspect="1"/>
          </p:cNvSpPr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TextBox 22"/>
          <p:cNvSpPr txBox="1"/>
          <p:nvPr/>
        </p:nvSpPr>
        <p:spPr>
          <a:xfrm>
            <a:off x="0" y="1500174"/>
            <a:ext cx="9144000" cy="3416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latin typeface="Arial Black" pitchFamily="34" charset="0"/>
              </a:rPr>
              <a:t>UNA</a:t>
            </a:r>
            <a:r>
              <a:rPr lang="it-IT" sz="54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it-IT" sz="6000" dirty="0">
                <a:solidFill>
                  <a:schemeClr val="bg1"/>
                </a:solidFill>
                <a:latin typeface="Arial Black" pitchFamily="34" charset="0"/>
              </a:rPr>
              <a:t>PRESENTAZIONE</a:t>
            </a:r>
            <a:r>
              <a:rPr lang="it-IT" sz="54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it-IT" sz="6000" u="sng" dirty="0">
                <a:latin typeface="Arial Black" pitchFamily="34" charset="0"/>
              </a:rPr>
              <a:t>NON</a:t>
            </a:r>
            <a:r>
              <a:rPr lang="it-IT" sz="44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it-IT" sz="4400" dirty="0">
                <a:latin typeface="Arial Black" pitchFamily="34" charset="0"/>
              </a:rPr>
              <a:t>È UN</a:t>
            </a:r>
            <a:r>
              <a:rPr lang="it-IT" sz="5400" dirty="0">
                <a:latin typeface="Arial Black" pitchFamily="34" charset="0"/>
              </a:rPr>
              <a:t> </a:t>
            </a:r>
            <a:r>
              <a:rPr lang="it-IT" sz="9600" dirty="0">
                <a:ln>
                  <a:solidFill>
                    <a:srgbClr val="FFCC00"/>
                  </a:solidFill>
                </a:ln>
                <a:solidFill>
                  <a:srgbClr val="FFCC00"/>
                </a:solidFill>
                <a:latin typeface="AR CHRISTY" pitchFamily="2" charset="0"/>
              </a:rPr>
              <a:t>DOCUMENTO</a:t>
            </a:r>
            <a:endParaRPr lang="it-IT" sz="5400" dirty="0">
              <a:ln>
                <a:solidFill>
                  <a:srgbClr val="FFCC00"/>
                </a:solidFill>
              </a:ln>
              <a:solidFill>
                <a:srgbClr val="FFCC00"/>
              </a:solidFill>
              <a:latin typeface="AR CHRISTY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http://www.comepinfissi.com/wp-content/uploads/2012/04/leg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</p:spPr>
      </p:pic>
      <p:cxnSp>
        <p:nvCxnSpPr>
          <p:cNvPr id="57" name="Straight Connector 56"/>
          <p:cNvCxnSpPr/>
          <p:nvPr/>
        </p:nvCxnSpPr>
        <p:spPr>
          <a:xfrm rot="5400000">
            <a:off x="5037153" y="1106483"/>
            <a:ext cx="2214554" cy="1588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3465517" y="1106483"/>
            <a:ext cx="2214554" cy="1588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4287054" y="2570962"/>
            <a:ext cx="5143512" cy="1588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6000760" y="4286256"/>
            <a:ext cx="1785918" cy="157163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7" name="Straight Connector 36"/>
          <p:cNvCxnSpPr/>
          <p:nvPr/>
        </p:nvCxnSpPr>
        <p:spPr>
          <a:xfrm rot="5400000">
            <a:off x="3036107" y="2178835"/>
            <a:ext cx="4357670" cy="1588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929468" y="2713838"/>
            <a:ext cx="5429264" cy="1588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286380" y="1571612"/>
            <a:ext cx="1785918" cy="157163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 27"/>
          <p:cNvSpPr/>
          <p:nvPr/>
        </p:nvSpPr>
        <p:spPr>
          <a:xfrm>
            <a:off x="3714744" y="1357298"/>
            <a:ext cx="1785918" cy="1571636"/>
          </a:xfrm>
          <a:prstGeom prst="ellipse">
            <a:avLst/>
          </a:prstGeom>
          <a:gradFill flip="none" rotWithShape="1">
            <a:gsLst>
              <a:gs pos="0">
                <a:srgbClr val="CC3300">
                  <a:shade val="30000"/>
                  <a:satMod val="115000"/>
                </a:srgbClr>
              </a:gs>
              <a:gs pos="50000">
                <a:srgbClr val="CC3300">
                  <a:shade val="67500"/>
                  <a:satMod val="115000"/>
                </a:srgbClr>
              </a:gs>
              <a:gs pos="100000">
                <a:srgbClr val="CC33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" name="Straight Connector 2"/>
          <p:cNvCxnSpPr>
            <a:endCxn id="50" idx="0"/>
          </p:cNvCxnSpPr>
          <p:nvPr/>
        </p:nvCxnSpPr>
        <p:spPr>
          <a:xfrm rot="16200000" flipH="1">
            <a:off x="196435" y="1946674"/>
            <a:ext cx="3929064" cy="35719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5400000">
            <a:off x="1500972" y="1499392"/>
            <a:ext cx="3000372" cy="1588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36492" y="1320799"/>
            <a:ext cx="2643184" cy="1587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500034" y="1357298"/>
            <a:ext cx="1785918" cy="1571636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rgbClr val="0066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 22"/>
          <p:cNvSpPr/>
          <p:nvPr/>
        </p:nvSpPr>
        <p:spPr>
          <a:xfrm>
            <a:off x="2143108" y="1643050"/>
            <a:ext cx="1785918" cy="157163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 23"/>
          <p:cNvSpPr/>
          <p:nvPr/>
        </p:nvSpPr>
        <p:spPr>
          <a:xfrm>
            <a:off x="1285852" y="3929066"/>
            <a:ext cx="1785918" cy="157163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Oval 38"/>
          <p:cNvSpPr/>
          <p:nvPr/>
        </p:nvSpPr>
        <p:spPr>
          <a:xfrm>
            <a:off x="4357686" y="4143380"/>
            <a:ext cx="1785918" cy="1571636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458" name="Picture 2" descr="https://pixabay.com/static/uploads/photo/2014/12/22/00/07/branch-576845_960_72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14610" y="-2643230"/>
            <a:ext cx="13073152" cy="5786478"/>
          </a:xfrm>
          <a:prstGeom prst="rect">
            <a:avLst/>
          </a:prstGeom>
          <a:noFill/>
        </p:spPr>
      </p:pic>
      <p:sp>
        <p:nvSpPr>
          <p:cNvPr id="43" name="Oval 42"/>
          <p:cNvSpPr/>
          <p:nvPr/>
        </p:nvSpPr>
        <p:spPr>
          <a:xfrm>
            <a:off x="2786050" y="4500570"/>
            <a:ext cx="1785918" cy="1571636"/>
          </a:xfrm>
          <a:prstGeom prst="ellipse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TextBox 44"/>
          <p:cNvSpPr txBox="1"/>
          <p:nvPr/>
        </p:nvSpPr>
        <p:spPr>
          <a:xfrm>
            <a:off x="2143108" y="1643050"/>
            <a:ext cx="178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dirty="0">
                <a:latin typeface="Arial Black" pitchFamily="34" charset="0"/>
              </a:rPr>
              <a:t>U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1472" y="1357298"/>
            <a:ext cx="178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dirty="0">
                <a:latin typeface="Arial Black" pitchFamily="34" charset="0"/>
              </a:rPr>
              <a:t>P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714744" y="1357298"/>
            <a:ext cx="178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dirty="0">
                <a:latin typeface="Arial Black" pitchFamily="34" charset="0"/>
              </a:rPr>
              <a:t>O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86380" y="1571612"/>
            <a:ext cx="178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dirty="0">
                <a:latin typeface="Arial Black" pitchFamily="34" charset="0"/>
              </a:rPr>
              <a:t>I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000760" y="4286256"/>
            <a:ext cx="178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dirty="0">
                <a:latin typeface="Arial Black" pitchFamily="34" charset="0"/>
              </a:rPr>
              <a:t>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85852" y="3929066"/>
            <a:ext cx="178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dirty="0">
                <a:latin typeface="Arial Black" pitchFamily="34" charset="0"/>
              </a:rPr>
              <a:t>F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786050" y="4572008"/>
            <a:ext cx="178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dirty="0">
                <a:latin typeface="Arial Black" pitchFamily="34" charset="0"/>
              </a:rPr>
              <a:t>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357686" y="4143380"/>
            <a:ext cx="178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dirty="0">
                <a:latin typeface="Arial Black" pitchFamily="34" charset="0"/>
              </a:rPr>
              <a:t>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spec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/>
          <p:cNvSpPr>
            <a:spLocks noChangeAspect="1"/>
          </p:cNvSpPr>
          <p:nvPr/>
        </p:nvSpPr>
        <p:spPr>
          <a:xfrm>
            <a:off x="0" y="0"/>
            <a:ext cx="9144000" cy="2285992"/>
          </a:xfrm>
          <a:prstGeom prst="rect">
            <a:avLst/>
          </a:prstGeom>
          <a:solidFill>
            <a:srgbClr val="FFCC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/>
          <p:cNvSpPr>
            <a:spLocks noChangeAspect="1"/>
          </p:cNvSpPr>
          <p:nvPr/>
        </p:nvSpPr>
        <p:spPr>
          <a:xfrm>
            <a:off x="0" y="4572008"/>
            <a:ext cx="9144000" cy="2285992"/>
          </a:xfrm>
          <a:prstGeom prst="rect">
            <a:avLst/>
          </a:prstGeom>
          <a:solidFill>
            <a:srgbClr val="FFCC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221599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3800" dirty="0">
                <a:ln>
                  <a:solidFill>
                    <a:srgbClr val="FFCC00"/>
                  </a:solidFill>
                </a:ln>
                <a:latin typeface="Arial Black" pitchFamily="34" charset="0"/>
              </a:rPr>
              <a:t>TUTTO</a:t>
            </a:r>
            <a:endParaRPr lang="it-IT" sz="19900" dirty="0">
              <a:ln>
                <a:solidFill>
                  <a:srgbClr val="FFCC00"/>
                </a:solidFill>
              </a:ln>
              <a:latin typeface="AR CHRISTY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57430"/>
            <a:ext cx="9144000" cy="221599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3800" dirty="0">
                <a:solidFill>
                  <a:schemeClr val="bg1"/>
                </a:solidFill>
                <a:latin typeface="Arial Black" pitchFamily="34" charset="0"/>
              </a:rPr>
              <a:t>QUELLO</a:t>
            </a:r>
            <a:endParaRPr lang="it-IT" sz="19900" dirty="0">
              <a:ln>
                <a:solidFill>
                  <a:srgbClr val="FFCC00"/>
                </a:solidFill>
              </a:ln>
              <a:latin typeface="AR CHRISTY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500571"/>
            <a:ext cx="9144000" cy="221599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3800" dirty="0">
                <a:latin typeface="AR CHRISTY" pitchFamily="2" charset="0"/>
              </a:rPr>
              <a:t>CHE VUOI</a:t>
            </a:r>
            <a:endParaRPr lang="it-IT" sz="19900" dirty="0">
              <a:ln>
                <a:solidFill>
                  <a:srgbClr val="FFCC00"/>
                </a:solidFill>
              </a:ln>
              <a:latin typeface="AR CHRISTY" pitchFamily="2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utomatico, Gomma Da Masticare, Retrò, Wall, Mur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10303099" cy="6858000"/>
          </a:xfrm>
          <a:prstGeom prst="rect">
            <a:avLst/>
          </a:prstGeom>
          <a:noFill/>
        </p:spPr>
      </p:pic>
      <p:sp>
        <p:nvSpPr>
          <p:cNvPr id="7" name="Rectangle 6"/>
          <p:cNvSpPr>
            <a:spLocks noChangeAspect="1"/>
          </p:cNvSpPr>
          <p:nvPr/>
        </p:nvSpPr>
        <p:spPr>
          <a:xfrm>
            <a:off x="0" y="2143116"/>
            <a:ext cx="2214546" cy="1143008"/>
          </a:xfrm>
          <a:prstGeom prst="rect">
            <a:avLst/>
          </a:prstGeom>
          <a:solidFill>
            <a:srgbClr val="FFCC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5"/>
          <p:cNvSpPr>
            <a:spLocks noChangeAspect="1"/>
          </p:cNvSpPr>
          <p:nvPr/>
        </p:nvSpPr>
        <p:spPr>
          <a:xfrm>
            <a:off x="0" y="3571876"/>
            <a:ext cx="3857620" cy="1214446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0" y="5286388"/>
            <a:ext cx="5500694" cy="1428760"/>
          </a:xfrm>
          <a:prstGeom prst="rect">
            <a:avLst/>
          </a:prstGeom>
          <a:solidFill>
            <a:srgbClr val="FFCC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0" y="2000240"/>
            <a:ext cx="407193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800" dirty="0">
                <a:latin typeface="Arial Black" pitchFamily="34" charset="0"/>
                <a:ea typeface="Tahoma" pitchFamily="34" charset="0"/>
                <a:cs typeface="Tahoma" pitchFamily="34" charset="0"/>
              </a:rPr>
              <a:t>MA</a:t>
            </a:r>
            <a:r>
              <a:rPr lang="it-IT" sz="8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9600" dirty="0">
                <a:solidFill>
                  <a:srgbClr val="FFCC00"/>
                </a:solidFill>
                <a:latin typeface="AR BERKLEY" pitchFamily="2" charset="0"/>
                <a:ea typeface="Tahoma" pitchFamily="34" charset="0"/>
                <a:cs typeface="Tahoma" pitchFamily="34" charset="0"/>
              </a:rPr>
              <a:t>Ricorda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214950"/>
            <a:ext cx="557216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500" dirty="0">
                <a:latin typeface="Tahoma" pitchFamily="34" charset="0"/>
                <a:ea typeface="Tahoma" pitchFamily="34" charset="0"/>
                <a:cs typeface="Tahoma" pitchFamily="34" charset="0"/>
              </a:rPr>
              <a:t>SEMPRE</a:t>
            </a:r>
            <a:endParaRPr lang="it-IT" sz="8800" dirty="0">
              <a:latin typeface="AR BERKLEY" pitchFamily="2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spect="1"/>
          </p:cNvSpPr>
          <p:nvPr/>
        </p:nvSpPr>
        <p:spPr>
          <a:xfrm>
            <a:off x="428596" y="4929198"/>
            <a:ext cx="1643074" cy="71438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9938" name="Picture 2" descr="Sollevamento, Scatola, Legno, Pesante, Cass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-1"/>
            <a:ext cx="6096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3143248"/>
            <a:ext cx="514350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latin typeface="Arial Black" pitchFamily="34" charset="0"/>
                <a:ea typeface="Tahoma" pitchFamily="34" charset="0"/>
                <a:cs typeface="Tahoma" pitchFamily="34" charset="0"/>
              </a:rPr>
              <a:t>NON</a:t>
            </a:r>
            <a:r>
              <a:rPr lang="it-IT" sz="4800" dirty="0">
                <a:solidFill>
                  <a:srgbClr val="FFCC00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 APPESANTIRE </a:t>
            </a:r>
            <a:r>
              <a:rPr lang="it-IT" sz="6000" dirty="0">
                <a:solidFill>
                  <a:schemeClr val="bg1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MAI </a:t>
            </a:r>
            <a:r>
              <a:rPr lang="it-IT" sz="4800" dirty="0">
                <a:solidFill>
                  <a:srgbClr val="FFCC00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LE TUE </a:t>
            </a:r>
            <a:r>
              <a:rPr lang="it-IT" sz="6000" dirty="0">
                <a:latin typeface="Arial Black" pitchFamily="34" charset="0"/>
                <a:ea typeface="Tahoma" pitchFamily="34" charset="0"/>
                <a:cs typeface="Tahoma" pitchFamily="34" charset="0"/>
              </a:rPr>
              <a:t>SLIDE</a:t>
            </a:r>
            <a:endParaRPr lang="it-IT" sz="5400" dirty="0"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Mele, Cestino Pieno, Impostare, Colture, Cibo, Frut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8646" y="2786058"/>
            <a:ext cx="4705354" cy="407194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500" dirty="0">
                <a:solidFill>
                  <a:srgbClr val="FFCC00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UTILIZZA</a:t>
            </a:r>
            <a:r>
              <a:rPr lang="it-IT" sz="6000" dirty="0">
                <a:solidFill>
                  <a:srgbClr val="FFCC00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       AL MEGLIO </a:t>
            </a:r>
          </a:p>
          <a:p>
            <a:r>
              <a:rPr lang="it-IT" sz="8800" dirty="0">
                <a:latin typeface="Arial Black" pitchFamily="34" charset="0"/>
                <a:ea typeface="Tahoma" pitchFamily="34" charset="0"/>
                <a:cs typeface="Tahoma" pitchFamily="34" charset="0"/>
              </a:rPr>
              <a:t>    LO </a:t>
            </a:r>
          </a:p>
          <a:p>
            <a:r>
              <a:rPr lang="it-IT" sz="8800" dirty="0">
                <a:latin typeface="Arial Black" pitchFamily="34" charset="0"/>
                <a:ea typeface="Tahoma" pitchFamily="34" charset="0"/>
                <a:cs typeface="Tahoma" pitchFamily="34" charset="0"/>
              </a:rPr>
              <a:t>SPAZIO</a:t>
            </a:r>
            <a:endParaRPr lang="it-IT" sz="5400" dirty="0"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Luoghi Perduti, Ufficio, Disordine, Pasticcio, Fi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0500285" cy="6858000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4143340" y="0"/>
            <a:ext cx="5000660" cy="4857760"/>
            <a:chOff x="4143340" y="0"/>
            <a:chExt cx="5000660" cy="4857760"/>
          </a:xfrm>
        </p:grpSpPr>
        <p:sp>
          <p:nvSpPr>
            <p:cNvPr id="3" name="Oval 2"/>
            <p:cNvSpPr/>
            <p:nvPr/>
          </p:nvSpPr>
          <p:spPr>
            <a:xfrm>
              <a:off x="4143340" y="0"/>
              <a:ext cx="5000660" cy="4857760"/>
            </a:xfrm>
            <a:prstGeom prst="ellipse">
              <a:avLst/>
            </a:prstGeom>
            <a:solidFill>
              <a:srgbClr val="FFCC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572000" y="928670"/>
              <a:ext cx="4143404" cy="320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5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NON</a:t>
              </a:r>
              <a:r>
                <a:rPr lang="it-IT" sz="4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LASCIARE </a:t>
              </a:r>
              <a:r>
                <a:rPr lang="it-IT" sz="54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MAI</a:t>
              </a:r>
              <a:r>
                <a:rPr lang="it-IT" sz="4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E POI </a:t>
              </a:r>
              <a:r>
                <a:rPr lang="it-IT" sz="4800" dirty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MAI</a:t>
              </a:r>
              <a:r>
                <a:rPr lang="it-IT" sz="4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LE TUE SLIDE IN </a:t>
              </a:r>
              <a:r>
                <a:rPr lang="it-IT" sz="54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DISORDINE</a:t>
              </a:r>
              <a:endParaRPr lang="it-IT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Tazza Di Caffè, Portatile, Ufficio, Macboo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0319246" cy="6858000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1714480" y="2000240"/>
            <a:ext cx="5000660" cy="4857760"/>
          </a:xfrm>
          <a:prstGeom prst="ellipse">
            <a:avLst/>
          </a:prstGeom>
          <a:solidFill>
            <a:srgbClr val="FFCC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14480" y="2643182"/>
            <a:ext cx="4929222" cy="321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dirty="0">
                <a:latin typeface="Tahoma" pitchFamily="34" charset="0"/>
                <a:ea typeface="Tahoma" pitchFamily="34" charset="0"/>
                <a:cs typeface="Tahoma" pitchFamily="34" charset="0"/>
              </a:rPr>
              <a:t>PULIZIA</a:t>
            </a:r>
          </a:p>
          <a:p>
            <a:pPr algn="ctr"/>
            <a:r>
              <a:rPr lang="it-IT" sz="66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ORDINE</a:t>
            </a:r>
          </a:p>
          <a:p>
            <a:pPr algn="ctr"/>
            <a:r>
              <a:rPr lang="it-IT" sz="6000" dirty="0">
                <a:latin typeface="Tahoma" pitchFamily="34" charset="0"/>
                <a:ea typeface="Tahoma" pitchFamily="34" charset="0"/>
                <a:cs typeface="Tahoma" pitchFamily="34" charset="0"/>
              </a:rPr>
              <a:t>SEMPLICITÁ</a:t>
            </a:r>
            <a:endParaRPr lang="it-IT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ome, Costruzione, Residenza, Architettura, Tet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0098" y="0"/>
            <a:ext cx="10286998" cy="6858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142844" y="571480"/>
            <a:ext cx="5715040" cy="6072230"/>
          </a:xfrm>
          <a:prstGeom prst="roundRect">
            <a:avLst/>
          </a:prstGeom>
          <a:solidFill>
            <a:srgbClr val="FFCC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4" name="TextBox 3"/>
          <p:cNvSpPr txBox="1"/>
          <p:nvPr/>
        </p:nvSpPr>
        <p:spPr>
          <a:xfrm>
            <a:off x="-214346" y="785794"/>
            <a:ext cx="650085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QUANDO INIZI IL TUO </a:t>
            </a:r>
          </a:p>
          <a:p>
            <a:pPr algn="ctr"/>
            <a:r>
              <a:rPr lang="it-IT" sz="4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PROGETTO</a:t>
            </a:r>
          </a:p>
          <a:p>
            <a:pPr algn="ctr"/>
            <a:r>
              <a:rPr lang="it-IT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IMMAGINA </a:t>
            </a:r>
          </a:p>
          <a:p>
            <a:pPr algn="ctr"/>
            <a:r>
              <a:rPr lang="it-IT" sz="4400" dirty="0">
                <a:latin typeface="Tahoma" pitchFamily="34" charset="0"/>
                <a:ea typeface="Tahoma" pitchFamily="34" charset="0"/>
                <a:cs typeface="Tahoma" pitchFamily="34" charset="0"/>
              </a:rPr>
              <a:t>LA </a:t>
            </a:r>
            <a:r>
              <a:rPr lang="it-IT" sz="6000" dirty="0">
                <a:latin typeface="Tahoma" pitchFamily="34" charset="0"/>
                <a:ea typeface="Tahoma" pitchFamily="34" charset="0"/>
                <a:cs typeface="Tahoma" pitchFamily="34" charset="0"/>
              </a:rPr>
              <a:t>REAZIONE</a:t>
            </a:r>
          </a:p>
          <a:p>
            <a:pPr algn="ctr"/>
            <a:r>
              <a:rPr lang="it-IT" sz="4400" dirty="0">
                <a:latin typeface="Tahoma" pitchFamily="34" charset="0"/>
                <a:ea typeface="Tahoma" pitchFamily="34" charset="0"/>
                <a:cs typeface="Tahoma" pitchFamily="34" charset="0"/>
              </a:rPr>
              <a:t> DI CHI LO </a:t>
            </a:r>
          </a:p>
          <a:p>
            <a:pPr algn="ctr"/>
            <a:r>
              <a:rPr lang="it-IT" sz="6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VEDRÁ</a:t>
            </a:r>
            <a:endParaRPr lang="it-IT" sz="2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Ragazza, Bambino, Stupito, Sorpreso, Joy, Ritrat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00230" y="0"/>
            <a:ext cx="10858576" cy="7239052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4714876" y="0"/>
            <a:ext cx="4214842" cy="4071966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714876" y="285728"/>
            <a:ext cx="421481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CHE</a:t>
            </a:r>
            <a:r>
              <a:rPr lang="it-IT" sz="4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4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DOVREBBE</a:t>
            </a:r>
            <a:r>
              <a:rPr lang="it-IT" sz="4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ESSERE </a:t>
            </a:r>
            <a:r>
              <a:rPr lang="it-IT" sz="6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QUESTA</a:t>
            </a:r>
            <a:endParaRPr lang="it-IT" sz="11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Mercato, Addormentato, Ed Altri, Incenso, Sonno, Pek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833619"/>
            <a:ext cx="11501486" cy="7691619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4643406" y="214290"/>
            <a:ext cx="4500594" cy="428628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714876" y="214290"/>
            <a:ext cx="421481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dirty="0">
                <a:latin typeface="Tahoma" pitchFamily="34" charset="0"/>
                <a:ea typeface="Tahoma" pitchFamily="34" charset="0"/>
                <a:cs typeface="Tahoma" pitchFamily="34" charset="0"/>
              </a:rPr>
              <a:t>E</a:t>
            </a:r>
          </a:p>
          <a:p>
            <a:pPr algn="ctr"/>
            <a:r>
              <a:rPr lang="it-IT" sz="115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15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NON</a:t>
            </a:r>
          </a:p>
          <a:p>
            <a:pPr algn="ctr"/>
            <a:r>
              <a:rPr lang="it-IT" sz="4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6600" dirty="0">
                <a:latin typeface="Tahoma" pitchFamily="34" charset="0"/>
                <a:ea typeface="Tahoma" pitchFamily="34" charset="0"/>
                <a:cs typeface="Tahoma" pitchFamily="34" charset="0"/>
              </a:rPr>
              <a:t>QUESTA</a:t>
            </a:r>
            <a:endParaRPr lang="it-IT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88640" y="0"/>
            <a:ext cx="11715832" cy="7807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7158" y="571480"/>
            <a:ext cx="6429420" cy="92333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it-IT" sz="5400" u="sng" dirty="0">
                <a:solidFill>
                  <a:schemeClr val="bg1"/>
                </a:solidFill>
                <a:latin typeface="Arial Black" pitchFamily="34" charset="0"/>
              </a:rPr>
              <a:t>NON</a:t>
            </a:r>
            <a:r>
              <a:rPr lang="it-IT" sz="44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it-IT" sz="5400" dirty="0">
                <a:solidFill>
                  <a:schemeClr val="bg1"/>
                </a:solidFill>
                <a:latin typeface="Arial Black" pitchFamily="34" charset="0"/>
              </a:rPr>
              <a:t>RENDERLA</a:t>
            </a:r>
            <a:r>
              <a:rPr lang="it-IT" sz="4400" dirty="0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158" y="1500174"/>
            <a:ext cx="4714876" cy="11079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it-IT" sz="6600" dirty="0">
                <a:solidFill>
                  <a:srgbClr val="FFCC00"/>
                </a:solidFill>
                <a:latin typeface="AR CHRISTY" pitchFamily="2" charset="0"/>
              </a:rPr>
              <a:t>ANONIMA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50043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/>
          <p:cNvSpPr/>
          <p:nvPr/>
        </p:nvSpPr>
        <p:spPr>
          <a:xfrm>
            <a:off x="3500430" y="0"/>
            <a:ext cx="564357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0" y="1357298"/>
            <a:ext cx="3500430" cy="37702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3900" dirty="0">
                <a:latin typeface="Arial Black" pitchFamily="34" charset="0"/>
              </a:rPr>
              <a:t>2</a:t>
            </a:r>
            <a:endParaRPr lang="it-IT" sz="34400" dirty="0">
              <a:ln>
                <a:solidFill>
                  <a:srgbClr val="FFCC00"/>
                </a:solidFill>
              </a:ln>
              <a:latin typeface="AR CHRISTY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0430" y="1214422"/>
            <a:ext cx="564357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solidFill>
                  <a:srgbClr val="FFCC00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UNA</a:t>
            </a:r>
            <a:r>
              <a:rPr lang="it-IT" sz="4400" dirty="0">
                <a:solidFill>
                  <a:schemeClr val="bg1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 SOLA </a:t>
            </a:r>
            <a:r>
              <a:rPr lang="it-IT" sz="4400" dirty="0">
                <a:latin typeface="Arial Black" pitchFamily="34" charset="0"/>
                <a:ea typeface="Tahoma" pitchFamily="34" charset="0"/>
                <a:cs typeface="Tahoma" pitchFamily="34" charset="0"/>
              </a:rPr>
              <a:t>IMMAGINE</a:t>
            </a:r>
            <a:r>
              <a:rPr lang="it-IT" sz="4400" dirty="0">
                <a:solidFill>
                  <a:schemeClr val="bg1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 PER OGNI SLIDE E </a:t>
            </a:r>
            <a:r>
              <a:rPr lang="it-IT" sz="5400" dirty="0">
                <a:latin typeface="Arial Black" pitchFamily="34" charset="0"/>
                <a:ea typeface="Tahoma" pitchFamily="34" charset="0"/>
                <a:cs typeface="Tahoma" pitchFamily="34" charset="0"/>
              </a:rPr>
              <a:t>POCHE RIGHE </a:t>
            </a:r>
            <a:r>
              <a:rPr lang="it-IT" sz="4400" dirty="0">
                <a:solidFill>
                  <a:schemeClr val="bg1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DI </a:t>
            </a:r>
            <a:r>
              <a:rPr lang="it-IT" sz="5400" dirty="0">
                <a:solidFill>
                  <a:srgbClr val="FFCC00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TESTO</a:t>
            </a:r>
            <a:endParaRPr lang="it-IT" sz="4400" dirty="0">
              <a:solidFill>
                <a:srgbClr val="FFCC00"/>
              </a:solidFill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onument Valley, Utah, Stati Uniti D'America, R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3500430" y="-571528"/>
            <a:ext cx="4214842" cy="4143404"/>
          </a:xfrm>
          <a:prstGeom prst="ellipse">
            <a:avLst/>
          </a:prstGeom>
          <a:solidFill>
            <a:srgbClr val="FFCC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857488" y="142852"/>
            <a:ext cx="5643570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latin typeface="Arial Black" pitchFamily="34" charset="0"/>
                <a:ea typeface="Tahoma" pitchFamily="34" charset="0"/>
                <a:cs typeface="Tahoma" pitchFamily="34" charset="0"/>
              </a:rPr>
              <a:t>USA</a:t>
            </a:r>
            <a:r>
              <a:rPr lang="it-IT" sz="3200" dirty="0">
                <a:solidFill>
                  <a:schemeClr val="bg1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 SOLO </a:t>
            </a:r>
            <a:r>
              <a:rPr lang="it-IT" sz="4800" dirty="0">
                <a:latin typeface="Arial Black" pitchFamily="34" charset="0"/>
                <a:ea typeface="Tahoma" pitchFamily="34" charset="0"/>
                <a:cs typeface="Tahoma" pitchFamily="34" charset="0"/>
              </a:rPr>
              <a:t>IMMAGINI</a:t>
            </a:r>
            <a:r>
              <a:rPr lang="it-IT" sz="3200" dirty="0">
                <a:solidFill>
                  <a:schemeClr val="bg1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 IN </a:t>
            </a:r>
            <a:r>
              <a:rPr lang="it-IT" sz="11500" dirty="0">
                <a:solidFill>
                  <a:schemeClr val="bg1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HD</a:t>
            </a:r>
            <a:endParaRPr lang="it-IT" sz="3200" dirty="0">
              <a:solidFill>
                <a:schemeClr val="bg1"/>
              </a:solidFill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0" y="1000108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NON </a:t>
            </a:r>
            <a:r>
              <a:rPr lang="it-IT" sz="6600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SCRIVERE</a:t>
            </a:r>
            <a:endParaRPr lang="it-IT" sz="4800" dirty="0">
              <a:solidFill>
                <a:schemeClr val="bg1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35743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SEMPRE</a:t>
            </a:r>
            <a:endParaRPr lang="it-IT" sz="6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214818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IN </a:t>
            </a:r>
            <a:r>
              <a:rPr lang="it-IT" sz="8800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CENTRO</a:t>
            </a:r>
            <a:endParaRPr lang="it-IT" sz="4800" dirty="0"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14744" y="3429000"/>
            <a:ext cx="5786446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-357222" y="5286388"/>
            <a:ext cx="7000924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/>
          <p:cNvSpPr/>
          <p:nvPr/>
        </p:nvSpPr>
        <p:spPr>
          <a:xfrm>
            <a:off x="-357222" y="1857364"/>
            <a:ext cx="7643866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7"/>
          <p:cNvSpPr/>
          <p:nvPr/>
        </p:nvSpPr>
        <p:spPr>
          <a:xfrm rot="5400000">
            <a:off x="-535797" y="3321847"/>
            <a:ext cx="6858008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/>
          <p:cNvSpPr/>
          <p:nvPr/>
        </p:nvSpPr>
        <p:spPr>
          <a:xfrm rot="5400000">
            <a:off x="2678913" y="3321839"/>
            <a:ext cx="6858008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0" y="4429132"/>
            <a:ext cx="9144000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/>
          <p:cNvSpPr/>
          <p:nvPr/>
        </p:nvSpPr>
        <p:spPr>
          <a:xfrm>
            <a:off x="0" y="2000240"/>
            <a:ext cx="9144000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 18"/>
          <p:cNvSpPr/>
          <p:nvPr/>
        </p:nvSpPr>
        <p:spPr>
          <a:xfrm>
            <a:off x="285720" y="4929198"/>
            <a:ext cx="1928826" cy="178595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17" name="Oval 16"/>
          <p:cNvSpPr/>
          <p:nvPr/>
        </p:nvSpPr>
        <p:spPr>
          <a:xfrm>
            <a:off x="3428992" y="2357430"/>
            <a:ext cx="2000264" cy="1928826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16" name="Oval 15"/>
          <p:cNvSpPr/>
          <p:nvPr/>
        </p:nvSpPr>
        <p:spPr>
          <a:xfrm>
            <a:off x="2071670" y="1357298"/>
            <a:ext cx="1571636" cy="150017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500430" y="2714620"/>
            <a:ext cx="185738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NON </a:t>
            </a:r>
            <a:r>
              <a:rPr lang="it-IT" sz="40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QUI</a:t>
            </a:r>
            <a:endParaRPr lang="it-IT" sz="2400" dirty="0">
              <a:solidFill>
                <a:srgbClr val="FFCC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28794" y="1643050"/>
            <a:ext cx="1785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Scrivi </a:t>
            </a:r>
            <a:r>
              <a:rPr lang="it-IT" sz="3200" dirty="0">
                <a:solidFill>
                  <a:srgbClr val="FFCC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QUI</a:t>
            </a:r>
            <a:endParaRPr lang="it-IT" sz="1600" dirty="0">
              <a:solidFill>
                <a:srgbClr val="FFCC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286380" y="1357298"/>
            <a:ext cx="1571636" cy="150017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21" name="Oval 20"/>
          <p:cNvSpPr/>
          <p:nvPr/>
        </p:nvSpPr>
        <p:spPr>
          <a:xfrm>
            <a:off x="5286380" y="3786190"/>
            <a:ext cx="1571636" cy="150017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22" name="Oval 21"/>
          <p:cNvSpPr/>
          <p:nvPr/>
        </p:nvSpPr>
        <p:spPr>
          <a:xfrm>
            <a:off x="2071670" y="3786190"/>
            <a:ext cx="1571636" cy="150017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143504" y="1643050"/>
            <a:ext cx="1785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Scrivi </a:t>
            </a:r>
            <a:r>
              <a:rPr lang="it-IT" sz="3200" dirty="0">
                <a:solidFill>
                  <a:srgbClr val="FFCC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QUI</a:t>
            </a:r>
            <a:endParaRPr lang="it-IT" sz="1600" dirty="0">
              <a:solidFill>
                <a:srgbClr val="FFCC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00232" y="4071942"/>
            <a:ext cx="1785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Scrivi </a:t>
            </a:r>
            <a:r>
              <a:rPr lang="it-IT" sz="3200" dirty="0">
                <a:solidFill>
                  <a:srgbClr val="FFCC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QUI</a:t>
            </a:r>
            <a:endParaRPr lang="it-IT" sz="1600" dirty="0">
              <a:solidFill>
                <a:srgbClr val="FFCC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43504" y="4071942"/>
            <a:ext cx="1785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Scrivi </a:t>
            </a:r>
            <a:r>
              <a:rPr lang="it-IT" sz="3200" dirty="0">
                <a:solidFill>
                  <a:srgbClr val="FFCC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QUI</a:t>
            </a:r>
            <a:endParaRPr lang="it-IT" sz="1600" dirty="0">
              <a:solidFill>
                <a:srgbClr val="FFCC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85720" y="2428868"/>
            <a:ext cx="1928826" cy="178595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27" name="Oval 26"/>
          <p:cNvSpPr/>
          <p:nvPr/>
        </p:nvSpPr>
        <p:spPr>
          <a:xfrm>
            <a:off x="285720" y="142852"/>
            <a:ext cx="1928826" cy="178595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28" name="Oval 27"/>
          <p:cNvSpPr/>
          <p:nvPr/>
        </p:nvSpPr>
        <p:spPr>
          <a:xfrm>
            <a:off x="3500430" y="4929198"/>
            <a:ext cx="1928826" cy="178595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29" name="Oval 28"/>
          <p:cNvSpPr/>
          <p:nvPr/>
        </p:nvSpPr>
        <p:spPr>
          <a:xfrm>
            <a:off x="6786578" y="4857760"/>
            <a:ext cx="1928826" cy="178595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30" name="Oval 29"/>
          <p:cNvSpPr/>
          <p:nvPr/>
        </p:nvSpPr>
        <p:spPr>
          <a:xfrm>
            <a:off x="6786578" y="2428868"/>
            <a:ext cx="1928826" cy="178595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31" name="Oval 30"/>
          <p:cNvSpPr/>
          <p:nvPr/>
        </p:nvSpPr>
        <p:spPr>
          <a:xfrm>
            <a:off x="6715140" y="142852"/>
            <a:ext cx="1928826" cy="178595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32" name="Oval 31"/>
          <p:cNvSpPr/>
          <p:nvPr/>
        </p:nvSpPr>
        <p:spPr>
          <a:xfrm>
            <a:off x="3571868" y="142852"/>
            <a:ext cx="1928826" cy="178595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85720" y="428604"/>
            <a:ext cx="19288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Può andar bene anche </a:t>
            </a:r>
          </a:p>
          <a:p>
            <a:pPr algn="ctr"/>
            <a:r>
              <a:rPr lang="it-IT" sz="3600" dirty="0">
                <a:solidFill>
                  <a:srgbClr val="FFCC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QUI</a:t>
            </a:r>
            <a:endParaRPr lang="it-IT" sz="2400" dirty="0">
              <a:solidFill>
                <a:srgbClr val="FFCC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71868" y="428604"/>
            <a:ext cx="19288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Può andar bene anche </a:t>
            </a:r>
          </a:p>
          <a:p>
            <a:pPr algn="ctr"/>
            <a:r>
              <a:rPr lang="it-IT" sz="3600" dirty="0">
                <a:solidFill>
                  <a:srgbClr val="FFCC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QUI</a:t>
            </a:r>
            <a:endParaRPr lang="it-IT" sz="2400" dirty="0">
              <a:solidFill>
                <a:srgbClr val="FFCC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15140" y="428604"/>
            <a:ext cx="19288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Può andar bene anche </a:t>
            </a:r>
          </a:p>
          <a:p>
            <a:pPr algn="ctr"/>
            <a:r>
              <a:rPr lang="it-IT" sz="3600" dirty="0">
                <a:solidFill>
                  <a:srgbClr val="FFCC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QUI</a:t>
            </a:r>
            <a:endParaRPr lang="it-IT" sz="2400" dirty="0">
              <a:solidFill>
                <a:srgbClr val="FFCC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5720" y="2714620"/>
            <a:ext cx="19288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Può andar bene anche </a:t>
            </a:r>
          </a:p>
          <a:p>
            <a:pPr algn="ctr"/>
            <a:r>
              <a:rPr lang="it-IT" sz="3600" dirty="0">
                <a:solidFill>
                  <a:srgbClr val="FFCC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QUI</a:t>
            </a:r>
            <a:endParaRPr lang="it-IT" sz="2400" dirty="0">
              <a:solidFill>
                <a:srgbClr val="FFCC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20" y="5214950"/>
            <a:ext cx="19288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Può andar bene anche </a:t>
            </a:r>
          </a:p>
          <a:p>
            <a:pPr algn="ctr"/>
            <a:r>
              <a:rPr lang="it-IT" sz="3600" dirty="0">
                <a:solidFill>
                  <a:srgbClr val="FFCC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QUI</a:t>
            </a:r>
            <a:endParaRPr lang="it-IT" sz="2400" dirty="0">
              <a:solidFill>
                <a:srgbClr val="FFCC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00430" y="5214950"/>
            <a:ext cx="19288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Può andar bene anche </a:t>
            </a:r>
          </a:p>
          <a:p>
            <a:pPr algn="ctr"/>
            <a:r>
              <a:rPr lang="it-IT" sz="3600" dirty="0">
                <a:solidFill>
                  <a:srgbClr val="FFCC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QUI</a:t>
            </a:r>
            <a:endParaRPr lang="it-IT" sz="2400" dirty="0">
              <a:solidFill>
                <a:srgbClr val="FFCC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86578" y="5143512"/>
            <a:ext cx="19288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Può andar bene anche </a:t>
            </a:r>
          </a:p>
          <a:p>
            <a:pPr algn="ctr"/>
            <a:r>
              <a:rPr lang="it-IT" sz="3600" dirty="0">
                <a:solidFill>
                  <a:srgbClr val="FFCC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QUI</a:t>
            </a:r>
            <a:endParaRPr lang="it-IT" sz="2400" dirty="0">
              <a:solidFill>
                <a:srgbClr val="FFCC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86578" y="2714620"/>
            <a:ext cx="19288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Può andar bene anche </a:t>
            </a:r>
          </a:p>
          <a:p>
            <a:pPr algn="ctr"/>
            <a:r>
              <a:rPr lang="it-IT" sz="3600" dirty="0">
                <a:solidFill>
                  <a:srgbClr val="FFCC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QUI</a:t>
            </a:r>
            <a:endParaRPr lang="it-IT" sz="2400" dirty="0">
              <a:solidFill>
                <a:srgbClr val="FFCC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071538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07154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1214414" y="1071546"/>
            <a:ext cx="79295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dirty="0">
                <a:solidFill>
                  <a:schemeClr val="bg1"/>
                </a:solidFill>
                <a:latin typeface="Arial Black" pitchFamily="34" charset="0"/>
              </a:rPr>
              <a:t>SCRIVI IN </a:t>
            </a:r>
            <a:r>
              <a:rPr lang="it-IT" sz="9600" dirty="0">
                <a:latin typeface="Arial Black" pitchFamily="34" charset="0"/>
              </a:rPr>
              <a:t>GRANDE</a:t>
            </a:r>
            <a:endParaRPr lang="it-IT" sz="8000" dirty="0">
              <a:latin typeface="Arial Black" pitchFamily="34" charset="0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7858148" y="0"/>
            <a:ext cx="1285852" cy="1071546"/>
          </a:xfrm>
          <a:prstGeom prst="triangl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Isosceles Triangle 9"/>
          <p:cNvSpPr/>
          <p:nvPr/>
        </p:nvSpPr>
        <p:spPr>
          <a:xfrm rot="10800000">
            <a:off x="6572264" y="0"/>
            <a:ext cx="1285852" cy="1071546"/>
          </a:xfrm>
          <a:prstGeom prst="triangl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Isosceles Triangle 10"/>
          <p:cNvSpPr/>
          <p:nvPr/>
        </p:nvSpPr>
        <p:spPr>
          <a:xfrm>
            <a:off x="5286380" y="0"/>
            <a:ext cx="1285852" cy="1071546"/>
          </a:xfrm>
          <a:prstGeom prst="triangl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Isosceles Triangle 11"/>
          <p:cNvSpPr/>
          <p:nvPr/>
        </p:nvSpPr>
        <p:spPr>
          <a:xfrm rot="10800000">
            <a:off x="4071934" y="0"/>
            <a:ext cx="1285852" cy="1071546"/>
          </a:xfrm>
          <a:prstGeom prst="triangl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Isosceles Triangle 12"/>
          <p:cNvSpPr/>
          <p:nvPr/>
        </p:nvSpPr>
        <p:spPr>
          <a:xfrm>
            <a:off x="2857488" y="0"/>
            <a:ext cx="1285852" cy="1071546"/>
          </a:xfrm>
          <a:prstGeom prst="triangl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Isosceles Triangle 13"/>
          <p:cNvSpPr/>
          <p:nvPr/>
        </p:nvSpPr>
        <p:spPr>
          <a:xfrm rot="10800000">
            <a:off x="1643042" y="0"/>
            <a:ext cx="1285852" cy="1071546"/>
          </a:xfrm>
          <a:prstGeom prst="triangl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Isosceles Triangle 14"/>
          <p:cNvSpPr/>
          <p:nvPr/>
        </p:nvSpPr>
        <p:spPr>
          <a:xfrm rot="11731036">
            <a:off x="-170716" y="1918226"/>
            <a:ext cx="1127186" cy="1013805"/>
          </a:xfrm>
          <a:prstGeom prst="triangl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Isosceles Triangle 15"/>
          <p:cNvSpPr/>
          <p:nvPr/>
        </p:nvSpPr>
        <p:spPr>
          <a:xfrm rot="20271603">
            <a:off x="178348" y="28666"/>
            <a:ext cx="1285852" cy="1071546"/>
          </a:xfrm>
          <a:prstGeom prst="triangl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/>
          <p:cNvSpPr/>
          <p:nvPr/>
        </p:nvSpPr>
        <p:spPr>
          <a:xfrm>
            <a:off x="1071538" y="3714752"/>
            <a:ext cx="8072462" cy="7143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ctangle 22"/>
          <p:cNvSpPr/>
          <p:nvPr/>
        </p:nvSpPr>
        <p:spPr>
          <a:xfrm>
            <a:off x="1928794" y="4429132"/>
            <a:ext cx="1714512" cy="2214554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1071538" y="3595568"/>
            <a:ext cx="807246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  <a:latin typeface="Arial Black" pitchFamily="34" charset="0"/>
              </a:rPr>
              <a:t>PERCHÈ</a:t>
            </a:r>
            <a:r>
              <a:rPr lang="it-IT" sz="5400" dirty="0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it-IT" sz="3600" dirty="0">
                <a:solidFill>
                  <a:schemeClr val="bg1"/>
                </a:solidFill>
                <a:latin typeface="Arial Black" pitchFamily="34" charset="0"/>
              </a:rPr>
              <a:t>IN</a:t>
            </a:r>
          </a:p>
          <a:p>
            <a:pPr algn="ctr"/>
            <a:r>
              <a:rPr lang="it-IT" sz="3200" dirty="0">
                <a:latin typeface="Arial Black" pitchFamily="34" charset="0"/>
              </a:rPr>
              <a:t>PICCOLO</a:t>
            </a:r>
          </a:p>
          <a:p>
            <a:pPr algn="ctr"/>
            <a:r>
              <a:rPr lang="it-IT" sz="2800" dirty="0">
                <a:solidFill>
                  <a:schemeClr val="bg1"/>
                </a:solidFill>
                <a:latin typeface="Arial Black" pitchFamily="34" charset="0"/>
              </a:rPr>
              <a:t>SI </a:t>
            </a:r>
          </a:p>
          <a:p>
            <a:pPr algn="ctr"/>
            <a:r>
              <a:rPr lang="it-IT" sz="2400" dirty="0">
                <a:solidFill>
                  <a:schemeClr val="bg1"/>
                </a:solidFill>
                <a:latin typeface="Arial Black" pitchFamily="34" charset="0"/>
              </a:rPr>
              <a:t>FATICA</a:t>
            </a:r>
          </a:p>
          <a:p>
            <a:pPr algn="ctr"/>
            <a:r>
              <a:rPr lang="it-IT" dirty="0">
                <a:solidFill>
                  <a:schemeClr val="bg1"/>
                </a:solidFill>
                <a:latin typeface="Arial Black" pitchFamily="34" charset="0"/>
              </a:rPr>
              <a:t>A</a:t>
            </a:r>
          </a:p>
          <a:p>
            <a:pPr algn="ctr"/>
            <a:r>
              <a:rPr lang="it-IT" sz="1400" dirty="0">
                <a:latin typeface="Arial Black" pitchFamily="34" charset="0"/>
              </a:rPr>
              <a:t>LEGGERE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71538" y="3786190"/>
            <a:ext cx="1928826" cy="22860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Isosceles Triangle 16"/>
          <p:cNvSpPr/>
          <p:nvPr/>
        </p:nvSpPr>
        <p:spPr>
          <a:xfrm rot="10088429">
            <a:off x="106462" y="3888765"/>
            <a:ext cx="1117904" cy="1152172"/>
          </a:xfrm>
          <a:prstGeom prst="triangl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Isosceles Triangle 17"/>
          <p:cNvSpPr/>
          <p:nvPr/>
        </p:nvSpPr>
        <p:spPr>
          <a:xfrm rot="11731036">
            <a:off x="-99278" y="5711894"/>
            <a:ext cx="1127186" cy="1013805"/>
          </a:xfrm>
          <a:prstGeom prst="triangl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Isosceles Triangle 19"/>
          <p:cNvSpPr/>
          <p:nvPr/>
        </p:nvSpPr>
        <p:spPr>
          <a:xfrm rot="12876445">
            <a:off x="1728455" y="5001847"/>
            <a:ext cx="1117904" cy="1152172"/>
          </a:xfrm>
          <a:prstGeom prst="triangl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no, Mantenere, Dito, Euro, Moneta, Denaro, Valu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6786578" cy="452438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93289" y="548680"/>
            <a:ext cx="5143504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0" dirty="0">
                <a:latin typeface="Arial Black" pitchFamily="34" charset="0"/>
                <a:ea typeface="Tahoma" pitchFamily="34" charset="0"/>
                <a:cs typeface="Tahoma" pitchFamily="34" charset="0"/>
              </a:rPr>
              <a:t>DAI</a:t>
            </a:r>
            <a:r>
              <a:rPr lang="it-IT" sz="5400" dirty="0">
                <a:latin typeface="Arial Black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9600" dirty="0">
                <a:solidFill>
                  <a:srgbClr val="FFCC00"/>
                </a:solidFill>
                <a:latin typeface="AR CHRISTY" pitchFamily="2" charset="0"/>
                <a:ea typeface="Tahoma" pitchFamily="34" charset="0"/>
                <a:cs typeface="Tahoma" pitchFamily="34" charset="0"/>
              </a:rPr>
              <a:t>VALORE</a:t>
            </a:r>
            <a:r>
              <a:rPr lang="it-IT" sz="5400" dirty="0">
                <a:latin typeface="Arial Black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4400" dirty="0">
                <a:latin typeface="Arial Black" pitchFamily="34" charset="0"/>
                <a:ea typeface="Tahoma" pitchFamily="34" charset="0"/>
                <a:cs typeface="Tahoma" pitchFamily="34" charset="0"/>
              </a:rPr>
              <a:t>ALLE TUE </a:t>
            </a:r>
            <a:r>
              <a:rPr lang="it-IT" sz="11500" dirty="0">
                <a:solidFill>
                  <a:srgbClr val="FFCC00"/>
                </a:solidFill>
                <a:latin typeface="AR CHRISTY" pitchFamily="2" charset="0"/>
                <a:ea typeface="Tahoma" pitchFamily="34" charset="0"/>
                <a:cs typeface="Tahoma" pitchFamily="34" charset="0"/>
              </a:rPr>
              <a:t>SLIDE</a:t>
            </a:r>
            <a:endParaRPr lang="it-IT" sz="4800" dirty="0">
              <a:solidFill>
                <a:srgbClr val="FFCC00"/>
              </a:solidFill>
              <a:latin typeface="AR CHRISTY" pitchFamily="2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50043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/>
          <p:cNvSpPr/>
          <p:nvPr/>
        </p:nvSpPr>
        <p:spPr>
          <a:xfrm>
            <a:off x="3500430" y="0"/>
            <a:ext cx="564357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0" y="1357298"/>
            <a:ext cx="3500430" cy="37702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3900" dirty="0">
                <a:latin typeface="Arial Black" pitchFamily="34" charset="0"/>
              </a:rPr>
              <a:t>3</a:t>
            </a:r>
            <a:endParaRPr lang="it-IT" sz="34400" dirty="0">
              <a:ln>
                <a:solidFill>
                  <a:srgbClr val="FFCC00"/>
                </a:solidFill>
              </a:ln>
              <a:latin typeface="AR CHRISTY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99944" y="0"/>
            <a:ext cx="575209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4400" dirty="0">
              <a:solidFill>
                <a:srgbClr val="FFCC00"/>
              </a:solidFill>
              <a:latin typeface="Arial Black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it-IT" sz="6600" dirty="0">
                <a:solidFill>
                  <a:srgbClr val="FFCC00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FANTASIA</a:t>
            </a:r>
            <a:r>
              <a:rPr lang="it-IT" sz="5400" dirty="0">
                <a:solidFill>
                  <a:srgbClr val="FFCC00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it-IT" sz="7800" dirty="0">
                <a:solidFill>
                  <a:schemeClr val="bg1"/>
                </a:solidFill>
                <a:latin typeface="AR CHRISTY" pitchFamily="2" charset="0"/>
                <a:ea typeface="Tahoma" pitchFamily="34" charset="0"/>
                <a:cs typeface="Tahoma" pitchFamily="34" charset="0"/>
              </a:rPr>
              <a:t>FANTASIA</a:t>
            </a:r>
            <a:r>
              <a:rPr lang="it-IT" sz="8000" dirty="0">
                <a:solidFill>
                  <a:srgbClr val="FFCC00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6600" dirty="0" err="1">
                <a:solidFill>
                  <a:srgbClr val="FFCC00"/>
                </a:solidFill>
                <a:latin typeface="Rockwell Extra Bold" pitchFamily="18" charset="0"/>
                <a:ea typeface="Tahoma" pitchFamily="34" charset="0"/>
                <a:cs typeface="Tahoma" pitchFamily="34" charset="0"/>
              </a:rPr>
              <a:t>FANTASIA</a:t>
            </a:r>
            <a:r>
              <a:rPr lang="it-IT" sz="5400" dirty="0">
                <a:solidFill>
                  <a:srgbClr val="FFCC00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it-IT" sz="8000" dirty="0">
                <a:solidFill>
                  <a:schemeClr val="bg1"/>
                </a:solidFill>
                <a:latin typeface="Stencil" pitchFamily="82" charset="0"/>
                <a:ea typeface="Tahoma" pitchFamily="34" charset="0"/>
                <a:cs typeface="Tahoma" pitchFamily="34" charset="0"/>
              </a:rPr>
              <a:t>E</a:t>
            </a:r>
          </a:p>
          <a:p>
            <a:pPr algn="ctr"/>
            <a:r>
              <a:rPr lang="it-IT" sz="6000" dirty="0">
                <a:solidFill>
                  <a:srgbClr val="FFCC00"/>
                </a:solidFill>
                <a:latin typeface="Stencil" pitchFamily="82" charset="0"/>
                <a:ea typeface="Tahoma" pitchFamily="34" charset="0"/>
                <a:cs typeface="Tahoma" pitchFamily="34" charset="0"/>
              </a:rPr>
              <a:t>ORIGINALITÀ</a:t>
            </a:r>
            <a:endParaRPr lang="it-IT" sz="8000" dirty="0">
              <a:solidFill>
                <a:srgbClr val="FFCC00"/>
              </a:solidFill>
              <a:latin typeface="Stencil" pitchFamily="82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5500702"/>
            <a:ext cx="9144000" cy="135729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5007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5500702"/>
            <a:ext cx="9144000" cy="9286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ctangle 1"/>
          <p:cNvSpPr/>
          <p:nvPr/>
        </p:nvSpPr>
        <p:spPr>
          <a:xfrm>
            <a:off x="0" y="6429396"/>
            <a:ext cx="9144000" cy="42860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5007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ctangle 33"/>
          <p:cNvSpPr/>
          <p:nvPr/>
        </p:nvSpPr>
        <p:spPr>
          <a:xfrm flipH="1">
            <a:off x="0" y="0"/>
            <a:ext cx="357158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ctangle 35"/>
          <p:cNvSpPr/>
          <p:nvPr/>
        </p:nvSpPr>
        <p:spPr>
          <a:xfrm flipH="1">
            <a:off x="0" y="0"/>
            <a:ext cx="9144000" cy="3571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ctangle 34"/>
          <p:cNvSpPr/>
          <p:nvPr/>
        </p:nvSpPr>
        <p:spPr>
          <a:xfrm flipH="1">
            <a:off x="8786842" y="0"/>
            <a:ext cx="357158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pple, Educazione, Scuola, Conoscenza, Mele, Ross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36799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4071942"/>
            <a:ext cx="3714744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it-IT" sz="6000" u="sng" dirty="0">
                <a:solidFill>
                  <a:schemeClr val="bg1"/>
                </a:solidFill>
                <a:latin typeface="Arial Black" pitchFamily="34" charset="0"/>
              </a:rPr>
              <a:t>Rendila</a:t>
            </a:r>
            <a:endParaRPr lang="it-IT" sz="3200" u="sng" dirty="0">
              <a:solidFill>
                <a:srgbClr val="FFCC00"/>
              </a:solidFill>
              <a:latin typeface="Arial Black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282" y="5143512"/>
            <a:ext cx="3357554" cy="12378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207121" y="4970611"/>
            <a:ext cx="3357586" cy="144655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it-IT" sz="8800" dirty="0">
                <a:solidFill>
                  <a:srgbClr val="FFCC00"/>
                </a:solidFill>
                <a:latin typeface="AR CHRISTY" pitchFamily="2" charset="0"/>
              </a:rPr>
              <a:t>Unica</a:t>
            </a:r>
            <a:endParaRPr lang="it-IT" sz="6000" dirty="0">
              <a:solidFill>
                <a:srgbClr val="FFCC00"/>
              </a:solidFill>
              <a:latin typeface="AR CHRISTY" pitchFamily="2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5500702"/>
            <a:ext cx="9144000" cy="9286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ctangle 1"/>
          <p:cNvSpPr/>
          <p:nvPr/>
        </p:nvSpPr>
        <p:spPr>
          <a:xfrm>
            <a:off x="0" y="6429396"/>
            <a:ext cx="9144000" cy="42860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5007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ctangle 33"/>
          <p:cNvSpPr/>
          <p:nvPr/>
        </p:nvSpPr>
        <p:spPr>
          <a:xfrm flipH="1">
            <a:off x="0" y="0"/>
            <a:ext cx="357158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ctangle 35"/>
          <p:cNvSpPr/>
          <p:nvPr/>
        </p:nvSpPr>
        <p:spPr>
          <a:xfrm flipH="1">
            <a:off x="0" y="0"/>
            <a:ext cx="9144000" cy="3571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4572000" y="4218141"/>
            <a:ext cx="1260370" cy="14254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5"/>
          <p:cNvSpPr/>
          <p:nvPr/>
        </p:nvSpPr>
        <p:spPr>
          <a:xfrm>
            <a:off x="5832370" y="2857496"/>
            <a:ext cx="2454406" cy="278608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ctangle 34"/>
          <p:cNvSpPr/>
          <p:nvPr/>
        </p:nvSpPr>
        <p:spPr>
          <a:xfrm flipH="1">
            <a:off x="8786842" y="0"/>
            <a:ext cx="357158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785786" y="2357430"/>
            <a:ext cx="3286148" cy="40719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5500702"/>
            <a:ext cx="9144000" cy="9286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ctangle 1"/>
          <p:cNvSpPr/>
          <p:nvPr/>
        </p:nvSpPr>
        <p:spPr>
          <a:xfrm>
            <a:off x="0" y="6429396"/>
            <a:ext cx="9144000" cy="42860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5007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ctangle 33"/>
          <p:cNvSpPr/>
          <p:nvPr/>
        </p:nvSpPr>
        <p:spPr>
          <a:xfrm flipH="1">
            <a:off x="0" y="0"/>
            <a:ext cx="357158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ctangle 35"/>
          <p:cNvSpPr/>
          <p:nvPr/>
        </p:nvSpPr>
        <p:spPr>
          <a:xfrm flipH="1">
            <a:off x="0" y="0"/>
            <a:ext cx="9144000" cy="3571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4572000" y="4218141"/>
            <a:ext cx="1260370" cy="14254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5"/>
          <p:cNvSpPr/>
          <p:nvPr/>
        </p:nvSpPr>
        <p:spPr>
          <a:xfrm>
            <a:off x="5832370" y="2857496"/>
            <a:ext cx="2454406" cy="278608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ctangle 24"/>
          <p:cNvSpPr/>
          <p:nvPr/>
        </p:nvSpPr>
        <p:spPr>
          <a:xfrm>
            <a:off x="4903676" y="4736482"/>
            <a:ext cx="663353" cy="8423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lowchart: Connector 25"/>
          <p:cNvSpPr/>
          <p:nvPr/>
        </p:nvSpPr>
        <p:spPr>
          <a:xfrm>
            <a:off x="5036347" y="5190030"/>
            <a:ext cx="66335" cy="64793"/>
          </a:xfrm>
          <a:prstGeom prst="flowChartConnector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ctangle 34"/>
          <p:cNvSpPr/>
          <p:nvPr/>
        </p:nvSpPr>
        <p:spPr>
          <a:xfrm flipH="1">
            <a:off x="8786842" y="0"/>
            <a:ext cx="357158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785786" y="2357430"/>
            <a:ext cx="3286148" cy="40719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ctangle 17"/>
          <p:cNvSpPr/>
          <p:nvPr/>
        </p:nvSpPr>
        <p:spPr>
          <a:xfrm>
            <a:off x="2037652" y="5254790"/>
            <a:ext cx="782416" cy="10179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lowchart: Connector 18"/>
          <p:cNvSpPr/>
          <p:nvPr/>
        </p:nvSpPr>
        <p:spPr>
          <a:xfrm>
            <a:off x="2194135" y="5802940"/>
            <a:ext cx="78242" cy="78307"/>
          </a:xfrm>
          <a:prstGeom prst="flowChartConnector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5500702"/>
            <a:ext cx="9144000" cy="9286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ctangle 1"/>
          <p:cNvSpPr/>
          <p:nvPr/>
        </p:nvSpPr>
        <p:spPr>
          <a:xfrm>
            <a:off x="0" y="6429396"/>
            <a:ext cx="9144000" cy="42860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5007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ctangle 33"/>
          <p:cNvSpPr/>
          <p:nvPr/>
        </p:nvSpPr>
        <p:spPr>
          <a:xfrm flipH="1">
            <a:off x="0" y="0"/>
            <a:ext cx="357158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ctangle 35"/>
          <p:cNvSpPr/>
          <p:nvPr/>
        </p:nvSpPr>
        <p:spPr>
          <a:xfrm flipH="1">
            <a:off x="0" y="0"/>
            <a:ext cx="9144000" cy="3571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" name="Group 37"/>
          <p:cNvGrpSpPr/>
          <p:nvPr/>
        </p:nvGrpSpPr>
        <p:grpSpPr>
          <a:xfrm>
            <a:off x="4572000" y="2857496"/>
            <a:ext cx="3714776" cy="2786082"/>
            <a:chOff x="4214810" y="2500306"/>
            <a:chExt cx="4000528" cy="3071834"/>
          </a:xfrm>
        </p:grpSpPr>
        <p:sp>
          <p:nvSpPr>
            <p:cNvPr id="5" name="Rectangle 4"/>
            <p:cNvSpPr/>
            <p:nvPr/>
          </p:nvSpPr>
          <p:spPr>
            <a:xfrm>
              <a:off x="4214810" y="4000504"/>
              <a:ext cx="1357322" cy="157163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572132" y="2500306"/>
              <a:ext cx="2643206" cy="307183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929322" y="2714620"/>
              <a:ext cx="857256" cy="78581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000892" y="2714620"/>
              <a:ext cx="857256" cy="78581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929322" y="3786190"/>
              <a:ext cx="857256" cy="78581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00892" y="3786190"/>
              <a:ext cx="857256" cy="78581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72000" y="4572008"/>
              <a:ext cx="714380" cy="9286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4714876" y="5072074"/>
              <a:ext cx="71438" cy="71438"/>
            </a:xfrm>
            <a:prstGeom prst="flowChartConnector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ctangle 34"/>
          <p:cNvSpPr/>
          <p:nvPr/>
        </p:nvSpPr>
        <p:spPr>
          <a:xfrm flipH="1">
            <a:off x="8786842" y="0"/>
            <a:ext cx="357158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oup 36"/>
          <p:cNvGrpSpPr/>
          <p:nvPr/>
        </p:nvGrpSpPr>
        <p:grpSpPr>
          <a:xfrm>
            <a:off x="785786" y="2357430"/>
            <a:ext cx="3286148" cy="4071966"/>
            <a:chOff x="1000100" y="1928802"/>
            <a:chExt cx="3000396" cy="3714776"/>
          </a:xfrm>
        </p:grpSpPr>
        <p:sp>
          <p:nvSpPr>
            <p:cNvPr id="4" name="Rectangle 3"/>
            <p:cNvSpPr/>
            <p:nvPr/>
          </p:nvSpPr>
          <p:spPr>
            <a:xfrm>
              <a:off x="1000100" y="1928802"/>
              <a:ext cx="3000396" cy="37147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43108" y="2143116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71802" y="2143116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14414" y="2143116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14414" y="2928934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43108" y="2928934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71802" y="2928934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071802" y="3714752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43108" y="3714752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14414" y="3714752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43108" y="4572008"/>
              <a:ext cx="714380" cy="9286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2285984" y="5072074"/>
              <a:ext cx="71438" cy="71438"/>
            </a:xfrm>
            <a:prstGeom prst="flowChartConnector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5500702"/>
            <a:ext cx="9144000" cy="9286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ctangle 1"/>
          <p:cNvSpPr/>
          <p:nvPr/>
        </p:nvSpPr>
        <p:spPr>
          <a:xfrm>
            <a:off x="0" y="6429396"/>
            <a:ext cx="9144000" cy="42860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5007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ctangle 33"/>
          <p:cNvSpPr/>
          <p:nvPr/>
        </p:nvSpPr>
        <p:spPr>
          <a:xfrm flipH="1">
            <a:off x="0" y="0"/>
            <a:ext cx="357158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ctangle 35"/>
          <p:cNvSpPr/>
          <p:nvPr/>
        </p:nvSpPr>
        <p:spPr>
          <a:xfrm flipH="1">
            <a:off x="0" y="0"/>
            <a:ext cx="9144000" cy="3571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" name="Group 37"/>
          <p:cNvGrpSpPr/>
          <p:nvPr/>
        </p:nvGrpSpPr>
        <p:grpSpPr>
          <a:xfrm>
            <a:off x="4572000" y="2857496"/>
            <a:ext cx="3714776" cy="2786082"/>
            <a:chOff x="4214810" y="2500306"/>
            <a:chExt cx="4000528" cy="3071834"/>
          </a:xfrm>
        </p:grpSpPr>
        <p:sp>
          <p:nvSpPr>
            <p:cNvPr id="5" name="Rectangle 4"/>
            <p:cNvSpPr/>
            <p:nvPr/>
          </p:nvSpPr>
          <p:spPr>
            <a:xfrm>
              <a:off x="4214810" y="4000504"/>
              <a:ext cx="1357322" cy="157163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572132" y="2500306"/>
              <a:ext cx="2643206" cy="307183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929322" y="2714620"/>
              <a:ext cx="857256" cy="78581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000892" y="2714620"/>
              <a:ext cx="857256" cy="78581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929322" y="3786190"/>
              <a:ext cx="857256" cy="78581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00892" y="3786190"/>
              <a:ext cx="857256" cy="78581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72000" y="4572008"/>
              <a:ext cx="714380" cy="9286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4714876" y="5072074"/>
              <a:ext cx="71438" cy="71438"/>
            </a:xfrm>
            <a:prstGeom prst="flowChartConnector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0" name="Parallelogram 39"/>
          <p:cNvSpPr/>
          <p:nvPr/>
        </p:nvSpPr>
        <p:spPr>
          <a:xfrm>
            <a:off x="7500958" y="5929330"/>
            <a:ext cx="1295376" cy="14287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Parallelogram 40"/>
          <p:cNvSpPr/>
          <p:nvPr/>
        </p:nvSpPr>
        <p:spPr>
          <a:xfrm>
            <a:off x="5643570" y="5929330"/>
            <a:ext cx="1295376" cy="14287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ctangle 34"/>
          <p:cNvSpPr/>
          <p:nvPr/>
        </p:nvSpPr>
        <p:spPr>
          <a:xfrm flipH="1">
            <a:off x="8786842" y="0"/>
            <a:ext cx="357158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Parallelogram 41"/>
          <p:cNvSpPr/>
          <p:nvPr/>
        </p:nvSpPr>
        <p:spPr>
          <a:xfrm>
            <a:off x="3929058" y="5929330"/>
            <a:ext cx="1295376" cy="14287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Parallelogram 42"/>
          <p:cNvSpPr/>
          <p:nvPr/>
        </p:nvSpPr>
        <p:spPr>
          <a:xfrm>
            <a:off x="428596" y="5929330"/>
            <a:ext cx="1295376" cy="14287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oup 36"/>
          <p:cNvGrpSpPr/>
          <p:nvPr/>
        </p:nvGrpSpPr>
        <p:grpSpPr>
          <a:xfrm>
            <a:off x="785786" y="2357430"/>
            <a:ext cx="3286148" cy="4071966"/>
            <a:chOff x="1000100" y="1928802"/>
            <a:chExt cx="3000396" cy="3714776"/>
          </a:xfrm>
        </p:grpSpPr>
        <p:sp>
          <p:nvSpPr>
            <p:cNvPr id="4" name="Rectangle 3"/>
            <p:cNvSpPr/>
            <p:nvPr/>
          </p:nvSpPr>
          <p:spPr>
            <a:xfrm>
              <a:off x="1000100" y="1928802"/>
              <a:ext cx="3000396" cy="37147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43108" y="2143116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71802" y="2143116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14414" y="2143116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14414" y="2928934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43108" y="2928934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71802" y="2928934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071802" y="3714752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43108" y="3714752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14414" y="3714752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43108" y="4572008"/>
              <a:ext cx="714380" cy="9286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2285984" y="5072074"/>
              <a:ext cx="71438" cy="71438"/>
            </a:xfrm>
            <a:prstGeom prst="flowChartConnector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5500702"/>
            <a:ext cx="9144000" cy="9286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ctangle 1"/>
          <p:cNvSpPr/>
          <p:nvPr/>
        </p:nvSpPr>
        <p:spPr>
          <a:xfrm>
            <a:off x="0" y="6429396"/>
            <a:ext cx="9144000" cy="42860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5007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4516" name="Picture 4" descr="Stelle, Nasa, Spazio, Luce, Notte, Cielo, Decorazi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43074" cy="1717000"/>
          </a:xfrm>
          <a:prstGeom prst="rect">
            <a:avLst/>
          </a:prstGeom>
          <a:noFill/>
        </p:spPr>
      </p:pic>
      <p:pic>
        <p:nvPicPr>
          <p:cNvPr id="27" name="Picture 4" descr="Stelle, Nasa, Spazio, Luce, Notte, Cielo, Decorazi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0"/>
            <a:ext cx="1643074" cy="1717000"/>
          </a:xfrm>
          <a:prstGeom prst="rect">
            <a:avLst/>
          </a:prstGeom>
          <a:noFill/>
        </p:spPr>
      </p:pic>
      <p:pic>
        <p:nvPicPr>
          <p:cNvPr id="28" name="Picture 4" descr="Stelle, Nasa, Spazio, Luce, Notte, Cielo, Decorazi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214290"/>
            <a:ext cx="1643074" cy="1717000"/>
          </a:xfrm>
          <a:prstGeom prst="rect">
            <a:avLst/>
          </a:prstGeom>
          <a:noFill/>
        </p:spPr>
      </p:pic>
      <p:pic>
        <p:nvPicPr>
          <p:cNvPr id="29" name="Picture 4" descr="Stelle, Nasa, Spazio, Luce, Notte, Cielo, Decorazio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071678"/>
            <a:ext cx="1500198" cy="1717000"/>
          </a:xfrm>
          <a:prstGeom prst="rect">
            <a:avLst/>
          </a:prstGeom>
          <a:noFill/>
        </p:spPr>
      </p:pic>
      <p:pic>
        <p:nvPicPr>
          <p:cNvPr id="30" name="Picture 4" descr="Stelle, Nasa, Spazio, Luce, Notte, Cielo, Decorazi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285728"/>
            <a:ext cx="1643074" cy="1717000"/>
          </a:xfrm>
          <a:prstGeom prst="rect">
            <a:avLst/>
          </a:prstGeom>
          <a:noFill/>
        </p:spPr>
      </p:pic>
      <p:pic>
        <p:nvPicPr>
          <p:cNvPr id="64514" name="Picture 2" descr="Luna, Grande, Plenilunio, Grande Lu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500042"/>
            <a:ext cx="1143008" cy="1143008"/>
          </a:xfrm>
          <a:prstGeom prst="rect">
            <a:avLst/>
          </a:prstGeom>
          <a:noFill/>
        </p:spPr>
      </p:pic>
      <p:pic>
        <p:nvPicPr>
          <p:cNvPr id="31" name="Picture 4" descr="Stelle, Nasa, Spazio, Luce, Notte, Cielo, Decorazi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428604"/>
            <a:ext cx="1643074" cy="1717000"/>
          </a:xfrm>
          <a:prstGeom prst="rect">
            <a:avLst/>
          </a:prstGeom>
          <a:noFill/>
        </p:spPr>
      </p:pic>
      <p:pic>
        <p:nvPicPr>
          <p:cNvPr id="32" name="Picture 4" descr="Stelle, Nasa, Spazio, Luce, Notte, Cielo, Decorazi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1537" y="1928802"/>
            <a:ext cx="1643074" cy="1717000"/>
          </a:xfrm>
          <a:prstGeom prst="rect">
            <a:avLst/>
          </a:prstGeom>
          <a:noFill/>
        </p:spPr>
      </p:pic>
      <p:pic>
        <p:nvPicPr>
          <p:cNvPr id="33" name="Picture 4" descr="Stelle, Nasa, Spazio, Luce, Notte, Cielo, Decorazi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22463" y="2285992"/>
            <a:ext cx="1643074" cy="1717000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 flipH="1">
            <a:off x="0" y="0"/>
            <a:ext cx="357158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ctangle 35"/>
          <p:cNvSpPr/>
          <p:nvPr/>
        </p:nvSpPr>
        <p:spPr>
          <a:xfrm flipH="1">
            <a:off x="0" y="0"/>
            <a:ext cx="9144000" cy="3571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" name="Group 37"/>
          <p:cNvGrpSpPr/>
          <p:nvPr/>
        </p:nvGrpSpPr>
        <p:grpSpPr>
          <a:xfrm>
            <a:off x="4572000" y="2857496"/>
            <a:ext cx="3714776" cy="2786082"/>
            <a:chOff x="4214810" y="2500306"/>
            <a:chExt cx="4000528" cy="3071834"/>
          </a:xfrm>
        </p:grpSpPr>
        <p:sp>
          <p:nvSpPr>
            <p:cNvPr id="5" name="Rectangle 4"/>
            <p:cNvSpPr/>
            <p:nvPr/>
          </p:nvSpPr>
          <p:spPr>
            <a:xfrm>
              <a:off x="4214810" y="4000504"/>
              <a:ext cx="1357322" cy="157163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572132" y="2500306"/>
              <a:ext cx="2643206" cy="307183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929322" y="2714620"/>
              <a:ext cx="857256" cy="78581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000892" y="2714620"/>
              <a:ext cx="857256" cy="78581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929322" y="3786190"/>
              <a:ext cx="857256" cy="78581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00892" y="3786190"/>
              <a:ext cx="857256" cy="78581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72000" y="4572008"/>
              <a:ext cx="714380" cy="9286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4714876" y="5072074"/>
              <a:ext cx="71438" cy="71438"/>
            </a:xfrm>
            <a:prstGeom prst="flowChartConnector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0" name="Parallelogram 39"/>
          <p:cNvSpPr/>
          <p:nvPr/>
        </p:nvSpPr>
        <p:spPr>
          <a:xfrm>
            <a:off x="7500958" y="5929330"/>
            <a:ext cx="1295376" cy="14287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Parallelogram 40"/>
          <p:cNvSpPr/>
          <p:nvPr/>
        </p:nvSpPr>
        <p:spPr>
          <a:xfrm>
            <a:off x="5643570" y="5929330"/>
            <a:ext cx="1295376" cy="14287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ctangle 34"/>
          <p:cNvSpPr/>
          <p:nvPr/>
        </p:nvSpPr>
        <p:spPr>
          <a:xfrm flipH="1">
            <a:off x="8786842" y="0"/>
            <a:ext cx="357158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Parallelogram 41"/>
          <p:cNvSpPr/>
          <p:nvPr/>
        </p:nvSpPr>
        <p:spPr>
          <a:xfrm>
            <a:off x="3929058" y="5929330"/>
            <a:ext cx="1295376" cy="14287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Parallelogram 42"/>
          <p:cNvSpPr/>
          <p:nvPr/>
        </p:nvSpPr>
        <p:spPr>
          <a:xfrm>
            <a:off x="428596" y="5929330"/>
            <a:ext cx="1295376" cy="14287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oup 36"/>
          <p:cNvGrpSpPr/>
          <p:nvPr/>
        </p:nvGrpSpPr>
        <p:grpSpPr>
          <a:xfrm>
            <a:off x="785786" y="2357430"/>
            <a:ext cx="3286148" cy="4071966"/>
            <a:chOff x="1000100" y="1928802"/>
            <a:chExt cx="3000396" cy="3714776"/>
          </a:xfrm>
        </p:grpSpPr>
        <p:sp>
          <p:nvSpPr>
            <p:cNvPr id="4" name="Rectangle 3"/>
            <p:cNvSpPr/>
            <p:nvPr/>
          </p:nvSpPr>
          <p:spPr>
            <a:xfrm>
              <a:off x="1000100" y="1928802"/>
              <a:ext cx="3000396" cy="37147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43108" y="2143116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71802" y="2143116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14414" y="2143116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14414" y="2928934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43108" y="2928934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71802" y="2928934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071802" y="3714752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43108" y="3714752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14414" y="3714752"/>
              <a:ext cx="714380" cy="6429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43108" y="4572008"/>
              <a:ext cx="714380" cy="9286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2285984" y="5072074"/>
              <a:ext cx="71438" cy="71438"/>
            </a:xfrm>
            <a:prstGeom prst="flowChartConnector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rada, Treno, Panorama, Tempesta, Nuvole, Fantas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10618837" cy="6858000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4143340" y="0"/>
            <a:ext cx="5000660" cy="4857760"/>
            <a:chOff x="4143340" y="0"/>
            <a:chExt cx="5000660" cy="4857760"/>
          </a:xfrm>
        </p:grpSpPr>
        <p:sp>
          <p:nvSpPr>
            <p:cNvPr id="4" name="Oval 3"/>
            <p:cNvSpPr/>
            <p:nvPr/>
          </p:nvSpPr>
          <p:spPr>
            <a:xfrm>
              <a:off x="4143340" y="0"/>
              <a:ext cx="5000660" cy="4857760"/>
            </a:xfrm>
            <a:prstGeom prst="ellipse">
              <a:avLst/>
            </a:prstGeom>
            <a:solidFill>
              <a:srgbClr val="FFCC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72000" y="785794"/>
              <a:ext cx="414340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NON </a:t>
              </a:r>
              <a:r>
                <a:rPr lang="it-IT" sz="66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PONETEVI</a:t>
              </a:r>
              <a:r>
                <a:rPr lang="it-IT" sz="5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it-IT" sz="66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LIMITI</a:t>
              </a:r>
              <a:endParaRPr lang="it-IT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Fotografo, Rana, Servizio Fotografico, Diverten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92344" y="0"/>
            <a:ext cx="10936344" cy="6858000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1000100" y="0"/>
            <a:ext cx="3071834" cy="3000372"/>
            <a:chOff x="4143340" y="0"/>
            <a:chExt cx="5000660" cy="4857760"/>
          </a:xfrm>
        </p:grpSpPr>
        <p:sp>
          <p:nvSpPr>
            <p:cNvPr id="4" name="Oval 3"/>
            <p:cNvSpPr/>
            <p:nvPr/>
          </p:nvSpPr>
          <p:spPr>
            <a:xfrm>
              <a:off x="4143340" y="0"/>
              <a:ext cx="5000660" cy="4857760"/>
            </a:xfrm>
            <a:prstGeom prst="ellipse">
              <a:avLst/>
            </a:prstGeom>
            <a:solidFill>
              <a:srgbClr val="FFC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492223" y="693932"/>
              <a:ext cx="4143404" cy="3637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4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METTETE</a:t>
              </a:r>
              <a:r>
                <a:rPr lang="it-IT" sz="36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it-IT" sz="4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BELLE</a:t>
              </a:r>
              <a:r>
                <a:rPr lang="it-IT" sz="36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it-IT" sz="48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FOTO</a:t>
              </a:r>
              <a:endParaRPr lang="it-IT" sz="11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Rane, Non Vedi, Non Sentire, Non Parlano, Diverten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4613" y="0"/>
            <a:ext cx="10191455" cy="6858001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-142908" y="3357562"/>
            <a:ext cx="3786214" cy="3500438"/>
            <a:chOff x="4143341" y="0"/>
            <a:chExt cx="5000660" cy="4857760"/>
          </a:xfrm>
        </p:grpSpPr>
        <p:sp>
          <p:nvSpPr>
            <p:cNvPr id="4" name="Oval 3"/>
            <p:cNvSpPr/>
            <p:nvPr/>
          </p:nvSpPr>
          <p:spPr>
            <a:xfrm>
              <a:off x="4143341" y="0"/>
              <a:ext cx="5000660" cy="4857760"/>
            </a:xfrm>
            <a:prstGeom prst="ellipse">
              <a:avLst/>
            </a:prstGeom>
            <a:solidFill>
              <a:srgbClr val="FFC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00530" y="571505"/>
              <a:ext cx="4143404" cy="3816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4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E </a:t>
              </a:r>
              <a:r>
                <a:rPr lang="it-IT" sz="4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PENSATE</a:t>
              </a:r>
              <a:r>
                <a:rPr lang="it-IT" sz="44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it-IT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SEMPRE </a:t>
              </a:r>
              <a:r>
                <a:rPr lang="it-IT" sz="44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AL </a:t>
              </a:r>
              <a:r>
                <a:rPr lang="it-IT" sz="48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VOSTRO</a:t>
              </a:r>
              <a:r>
                <a:rPr lang="it-IT" sz="44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it-IT" sz="4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PUBBLICO</a:t>
              </a:r>
              <a:endParaRPr lang="it-IT" sz="11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Rana, Bici, Divertente, Carino, Dolce, Figura, In Au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3705" y="1"/>
            <a:ext cx="10567705" cy="6858000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0" y="0"/>
            <a:ext cx="6000792" cy="5500678"/>
            <a:chOff x="4143341" y="0"/>
            <a:chExt cx="5000660" cy="4857760"/>
          </a:xfrm>
        </p:grpSpPr>
        <p:sp>
          <p:nvSpPr>
            <p:cNvPr id="4" name="Oval 3"/>
            <p:cNvSpPr/>
            <p:nvPr/>
          </p:nvSpPr>
          <p:spPr>
            <a:xfrm>
              <a:off x="4143341" y="0"/>
              <a:ext cx="5000660" cy="4857760"/>
            </a:xfrm>
            <a:prstGeom prst="ellipse">
              <a:avLst/>
            </a:prstGeom>
            <a:solidFill>
              <a:srgbClr val="FFC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60036" y="630862"/>
              <a:ext cx="4143404" cy="3641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72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ORA</a:t>
              </a:r>
              <a:r>
                <a:rPr lang="it-IT" sz="6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SIETE </a:t>
              </a:r>
              <a:r>
                <a:rPr lang="it-IT" sz="8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PRONTI</a:t>
              </a:r>
              <a:r>
                <a:rPr lang="it-IT" sz="8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it-IT" sz="6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 </a:t>
              </a:r>
              <a:r>
                <a:rPr lang="it-IT" sz="96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PARTIRE</a:t>
              </a:r>
              <a:endParaRPr lang="it-IT" sz="16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Kermit, Libro, Libro Illustrato, Osservare, Ra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86998" cy="6858000"/>
          </a:xfrm>
          <a:prstGeom prst="rect">
            <a:avLst/>
          </a:prstGeom>
          <a:noFill/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3429024" cy="3286148"/>
            <a:chOff x="4143341" y="0"/>
            <a:chExt cx="5000660" cy="4857760"/>
          </a:xfrm>
        </p:grpSpPr>
        <p:sp>
          <p:nvSpPr>
            <p:cNvPr id="5" name="Oval 4"/>
            <p:cNvSpPr/>
            <p:nvPr/>
          </p:nvSpPr>
          <p:spPr>
            <a:xfrm>
              <a:off x="4143341" y="0"/>
              <a:ext cx="5000660" cy="4857760"/>
            </a:xfrm>
            <a:prstGeom prst="ellipse">
              <a:avLst/>
            </a:prstGeom>
            <a:solidFill>
              <a:srgbClr val="FFC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43341" y="422378"/>
              <a:ext cx="5000660" cy="3594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6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</a:p>
            <a:p>
              <a:pPr algn="ctr"/>
              <a:r>
                <a:rPr lang="it-IT" sz="36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RACCONTARE IL </a:t>
              </a:r>
              <a:r>
                <a:rPr lang="it-IT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VOSTRO</a:t>
              </a:r>
              <a:r>
                <a:rPr lang="it-IT" sz="36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VIAGGIO</a:t>
              </a:r>
              <a:endParaRPr lang="it-IT" sz="8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789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2714620"/>
            <a:ext cx="4429124" cy="203132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it-IT" sz="5400" u="sng" dirty="0">
                <a:solidFill>
                  <a:schemeClr val="bg1"/>
                </a:solidFill>
                <a:latin typeface="Arial Black" pitchFamily="34" charset="0"/>
              </a:rPr>
              <a:t>NON</a:t>
            </a:r>
            <a:r>
              <a:rPr lang="it-IT" sz="54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it-IT" sz="3600" dirty="0">
                <a:solidFill>
                  <a:schemeClr val="bg1"/>
                </a:solidFill>
                <a:latin typeface="Arial Black" pitchFamily="34" charset="0"/>
              </a:rPr>
              <a:t>creare</a:t>
            </a:r>
            <a:endParaRPr lang="it-IT" sz="4400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it-IT" sz="7200" dirty="0">
                <a:solidFill>
                  <a:schemeClr val="bg1"/>
                </a:solidFill>
                <a:latin typeface="Arial Black" pitchFamily="34" charset="0"/>
              </a:rPr>
              <a:t>solo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411450"/>
            <a:ext cx="2643174" cy="120032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it-IT" sz="7200" dirty="0">
                <a:solidFill>
                  <a:srgbClr val="FFCC00"/>
                </a:solidFill>
                <a:latin typeface="AR CHRISTY" pitchFamily="2" charset="0"/>
              </a:rPr>
              <a:t>DATI</a:t>
            </a:r>
            <a:endParaRPr lang="it-IT" sz="9600" dirty="0">
              <a:solidFill>
                <a:srgbClr val="FFCC00"/>
              </a:solidFill>
              <a:latin typeface="AR CHRISTY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643446"/>
            <a:ext cx="4071934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it-IT" sz="4800" dirty="0">
                <a:latin typeface="Arial Black" pitchFamily="34" charset="0"/>
              </a:rPr>
              <a:t>Un insieme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ort, Ginnastica, Rana, Divertente, Fitness, In For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0099" y="1"/>
            <a:ext cx="10417213" cy="6858000"/>
          </a:xfrm>
          <a:prstGeom prst="rect">
            <a:avLst/>
          </a:prstGeom>
          <a:noFill/>
        </p:spPr>
      </p:pic>
      <p:grpSp>
        <p:nvGrpSpPr>
          <p:cNvPr id="3" name="Group 6"/>
          <p:cNvGrpSpPr/>
          <p:nvPr/>
        </p:nvGrpSpPr>
        <p:grpSpPr>
          <a:xfrm>
            <a:off x="0" y="0"/>
            <a:ext cx="3429024" cy="3286149"/>
            <a:chOff x="4143341" y="0"/>
            <a:chExt cx="5000660" cy="4857760"/>
          </a:xfrm>
        </p:grpSpPr>
        <p:sp>
          <p:nvSpPr>
            <p:cNvPr id="8" name="Oval 7"/>
            <p:cNvSpPr/>
            <p:nvPr/>
          </p:nvSpPr>
          <p:spPr>
            <a:xfrm>
              <a:off x="4143341" y="0"/>
              <a:ext cx="5000660" cy="4857760"/>
            </a:xfrm>
            <a:prstGeom prst="ellipse">
              <a:avLst/>
            </a:prstGeom>
            <a:solidFill>
              <a:srgbClr val="FFC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43341" y="1372809"/>
              <a:ext cx="5000660" cy="286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IMPEGNATEVI AL </a:t>
              </a:r>
            </a:p>
            <a:p>
              <a:pPr algn="ctr"/>
              <a:r>
                <a:rPr lang="it-IT" sz="4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MASSIMO</a:t>
              </a:r>
              <a:endParaRPr lang="it-IT" sz="8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Rana, Pregare, Armonia, Figura, Decorazione, Diverten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10286998" cy="6858000"/>
          </a:xfrm>
          <a:prstGeom prst="rect">
            <a:avLst/>
          </a:prstGeom>
          <a:noFill/>
        </p:spPr>
      </p:pic>
      <p:grpSp>
        <p:nvGrpSpPr>
          <p:cNvPr id="2" name="Group 6"/>
          <p:cNvGrpSpPr/>
          <p:nvPr/>
        </p:nvGrpSpPr>
        <p:grpSpPr>
          <a:xfrm>
            <a:off x="0" y="0"/>
            <a:ext cx="4286248" cy="4214818"/>
            <a:chOff x="4143341" y="0"/>
            <a:chExt cx="6250778" cy="6230567"/>
          </a:xfrm>
        </p:grpSpPr>
        <p:sp>
          <p:nvSpPr>
            <p:cNvPr id="8" name="Oval 7"/>
            <p:cNvSpPr/>
            <p:nvPr/>
          </p:nvSpPr>
          <p:spPr>
            <a:xfrm>
              <a:off x="4143341" y="0"/>
              <a:ext cx="6250778" cy="6230567"/>
            </a:xfrm>
            <a:prstGeom prst="ellipse">
              <a:avLst/>
            </a:prstGeom>
            <a:solidFill>
              <a:srgbClr val="FFC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72557" y="633585"/>
              <a:ext cx="5000660" cy="468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MEDITATE </a:t>
              </a:r>
              <a:r>
                <a:rPr lang="it-IT" sz="4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SEMPRE</a:t>
              </a:r>
              <a:r>
                <a:rPr lang="it-IT" sz="4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SU CIÒ CHE STATE </a:t>
              </a:r>
              <a:r>
                <a:rPr lang="it-IT" sz="4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FACENDO</a:t>
              </a:r>
              <a:endParaRPr lang="it-IT" sz="8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Rana, Cucina, Stufa, Pan, Pentola, Mangiare, Gourm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0"/>
            <a:ext cx="10286998" cy="6858000"/>
          </a:xfrm>
          <a:prstGeom prst="rect">
            <a:avLst/>
          </a:prstGeom>
          <a:noFill/>
        </p:spPr>
      </p:pic>
      <p:grpSp>
        <p:nvGrpSpPr>
          <p:cNvPr id="2" name="Group 6"/>
          <p:cNvGrpSpPr/>
          <p:nvPr/>
        </p:nvGrpSpPr>
        <p:grpSpPr>
          <a:xfrm>
            <a:off x="0" y="0"/>
            <a:ext cx="3714745" cy="3500438"/>
            <a:chOff x="4143341" y="0"/>
            <a:chExt cx="5417335" cy="5174533"/>
          </a:xfrm>
        </p:grpSpPr>
        <p:sp>
          <p:nvSpPr>
            <p:cNvPr id="8" name="Oval 7"/>
            <p:cNvSpPr/>
            <p:nvPr/>
          </p:nvSpPr>
          <p:spPr>
            <a:xfrm>
              <a:off x="4143341" y="0"/>
              <a:ext cx="5417335" cy="5174533"/>
            </a:xfrm>
            <a:prstGeom prst="ellipse">
              <a:avLst/>
            </a:prstGeom>
            <a:solidFill>
              <a:srgbClr val="FFC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43341" y="1055999"/>
              <a:ext cx="5313200" cy="286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SU CIÒ CHE VOLETE </a:t>
              </a:r>
              <a:r>
                <a:rPr lang="it-IT" sz="4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TRASMETTERE</a:t>
              </a:r>
              <a:endParaRPr lang="it-IT" sz="8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Rane, Calcolatore, Banca, Panchina, Rilassato, Figu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0"/>
            <a:ext cx="10400757" cy="6858000"/>
          </a:xfrm>
          <a:prstGeom prst="rect">
            <a:avLst/>
          </a:prstGeom>
          <a:noFill/>
        </p:spPr>
      </p:pic>
      <p:grpSp>
        <p:nvGrpSpPr>
          <p:cNvPr id="2" name="Group 6"/>
          <p:cNvGrpSpPr/>
          <p:nvPr/>
        </p:nvGrpSpPr>
        <p:grpSpPr>
          <a:xfrm>
            <a:off x="0" y="3143248"/>
            <a:ext cx="3714745" cy="3500438"/>
            <a:chOff x="4143341" y="0"/>
            <a:chExt cx="5417335" cy="5174533"/>
          </a:xfrm>
        </p:grpSpPr>
        <p:sp>
          <p:nvSpPr>
            <p:cNvPr id="8" name="Oval 7"/>
            <p:cNvSpPr/>
            <p:nvPr/>
          </p:nvSpPr>
          <p:spPr>
            <a:xfrm>
              <a:off x="4143341" y="0"/>
              <a:ext cx="5417335" cy="5174533"/>
            </a:xfrm>
            <a:prstGeom prst="ellipse">
              <a:avLst/>
            </a:prstGeom>
            <a:solidFill>
              <a:srgbClr val="FFC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43341" y="844792"/>
              <a:ext cx="5313200" cy="2957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MA SOPRATTUTTO </a:t>
              </a:r>
              <a:r>
                <a:rPr lang="it-IT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DIVERTITEVI</a:t>
              </a:r>
              <a:endParaRPr lang="it-IT" sz="8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I Bambini Di Cioccolato, Bambini, Uovo, Salvadana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0098" y="0"/>
            <a:ext cx="10533888" cy="6858000"/>
          </a:xfrm>
          <a:prstGeom prst="rect">
            <a:avLst/>
          </a:prstGeom>
          <a:noFill/>
        </p:spPr>
      </p:pic>
      <p:grpSp>
        <p:nvGrpSpPr>
          <p:cNvPr id="2" name="Group 6"/>
          <p:cNvGrpSpPr/>
          <p:nvPr/>
        </p:nvGrpSpPr>
        <p:grpSpPr>
          <a:xfrm>
            <a:off x="4571968" y="0"/>
            <a:ext cx="4572032" cy="2786058"/>
            <a:chOff x="3830753" y="211207"/>
            <a:chExt cx="6667546" cy="4118499"/>
          </a:xfrm>
        </p:grpSpPr>
        <p:sp>
          <p:nvSpPr>
            <p:cNvPr id="8" name="Oval 7"/>
            <p:cNvSpPr/>
            <p:nvPr/>
          </p:nvSpPr>
          <p:spPr>
            <a:xfrm>
              <a:off x="3830753" y="211207"/>
              <a:ext cx="6667546" cy="4118499"/>
            </a:xfrm>
            <a:prstGeom prst="ellipse">
              <a:avLst/>
            </a:prstGeom>
            <a:solidFill>
              <a:srgbClr val="FFC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34933" y="844826"/>
              <a:ext cx="6563317" cy="286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E USATE </a:t>
              </a:r>
              <a:r>
                <a:rPr lang="it-IT" sz="4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L’IMMAGINAZIONE</a:t>
              </a:r>
            </a:p>
            <a:p>
              <a:pPr algn="ctr"/>
              <a:r>
                <a:rPr lang="it-IT" sz="4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PERCHÈ...</a:t>
              </a:r>
              <a:endParaRPr lang="it-IT" sz="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42918"/>
            <a:ext cx="9144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dirty="0">
                <a:latin typeface="AR CHRISTY" pitchFamily="2" charset="0"/>
                <a:ea typeface="Tahoma" pitchFamily="34" charset="0"/>
                <a:cs typeface="Tahoma" pitchFamily="34" charset="0"/>
              </a:rPr>
              <a:t>...RICORDATEVI</a:t>
            </a:r>
          </a:p>
          <a:p>
            <a:pPr algn="ctr"/>
            <a:r>
              <a:rPr lang="it-IT" sz="13800" dirty="0">
                <a:solidFill>
                  <a:srgbClr val="FFCC00"/>
                </a:solidFill>
                <a:latin typeface="AR CHRISTY" pitchFamily="2" charset="0"/>
                <a:ea typeface="Tahoma" pitchFamily="34" charset="0"/>
                <a:cs typeface="Tahoma" pitchFamily="34" charset="0"/>
              </a:rPr>
              <a:t>SEMPRE</a:t>
            </a:r>
          </a:p>
          <a:p>
            <a:pPr algn="ctr"/>
            <a:r>
              <a:rPr lang="it-IT" sz="13800" dirty="0">
                <a:latin typeface="AR CHRISTY" pitchFamily="2" charset="0"/>
                <a:ea typeface="Tahoma" pitchFamily="34" charset="0"/>
                <a:cs typeface="Tahoma" pitchFamily="34" charset="0"/>
              </a:rPr>
              <a:t>CHE...</a:t>
            </a:r>
            <a:endParaRPr lang="it-IT" sz="8800" dirty="0">
              <a:latin typeface="AR CHRISTY" pitchFamily="2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Avventura, Panorama, Montagna, All'Aperto, Paracadu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70620" y="0"/>
            <a:ext cx="1221462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15816" y="260648"/>
            <a:ext cx="664370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rgbClr val="FFCC00"/>
                </a:solidFill>
                <a:latin typeface="AR CENA" pitchFamily="2" charset="0"/>
              </a:rPr>
              <a:t>“LA MENTE È COME UN PARACADUTE, FUNZIONA SOLO SE SI APRE”</a:t>
            </a:r>
          </a:p>
          <a:p>
            <a:r>
              <a:rPr lang="it-IT" sz="2400" dirty="0">
                <a:solidFill>
                  <a:srgbClr val="FFCC00"/>
                </a:solidFill>
                <a:latin typeface="AR CENA" pitchFamily="2" charset="0"/>
              </a:rPr>
              <a:t>                                      (A.EINSTEIN)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na, Addio, Viaggio, Deposito, Sacca Da Viagg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75246" y="1"/>
            <a:ext cx="10319246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4572008"/>
            <a:ext cx="2143108" cy="92869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0" y="5429264"/>
            <a:ext cx="4929190" cy="121444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0" y="2857496"/>
            <a:ext cx="4929190" cy="38164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chemeClr val="bg1"/>
                </a:solidFill>
                <a:latin typeface="Arial Black" pitchFamily="34" charset="0"/>
              </a:rPr>
              <a:t>Crea un viaggio</a:t>
            </a:r>
          </a:p>
          <a:p>
            <a:r>
              <a:rPr lang="it-IT" sz="5400" dirty="0">
                <a:latin typeface="Arial Black" pitchFamily="34" charset="0"/>
              </a:rPr>
              <a:t>ricco</a:t>
            </a:r>
            <a:r>
              <a:rPr lang="it-IT" sz="54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it-IT" sz="8000" dirty="0">
                <a:solidFill>
                  <a:srgbClr val="FFCC00"/>
                </a:solidFill>
                <a:latin typeface="AR BERKLEY" pitchFamily="2" charset="0"/>
              </a:rPr>
              <a:t>D’immagini</a:t>
            </a:r>
            <a:r>
              <a:rPr lang="it-IT" sz="5400" u="sng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endParaRPr lang="it-IT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spec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/>
          <p:cNvSpPr>
            <a:spLocks noChangeAspect="1"/>
          </p:cNvSpPr>
          <p:nvPr/>
        </p:nvSpPr>
        <p:spPr>
          <a:xfrm>
            <a:off x="0" y="0"/>
            <a:ext cx="9144000" cy="2285992"/>
          </a:xfrm>
          <a:prstGeom prst="rect">
            <a:avLst/>
          </a:prstGeom>
          <a:solidFill>
            <a:srgbClr val="FFCC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/>
          <p:cNvSpPr>
            <a:spLocks noChangeAspect="1"/>
          </p:cNvSpPr>
          <p:nvPr/>
        </p:nvSpPr>
        <p:spPr>
          <a:xfrm>
            <a:off x="0" y="4572008"/>
            <a:ext cx="9144000" cy="2285992"/>
          </a:xfrm>
          <a:prstGeom prst="rect">
            <a:avLst/>
          </a:prstGeom>
          <a:solidFill>
            <a:srgbClr val="FFCC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228599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solidFill>
                  <a:schemeClr val="bg1"/>
                </a:solidFill>
                <a:latin typeface="Arial Black" pitchFamily="34" charset="0"/>
              </a:rPr>
              <a:t>UNA</a:t>
            </a:r>
            <a:r>
              <a:rPr lang="it-IT" sz="6600" dirty="0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it-IT" sz="7200" dirty="0">
                <a:latin typeface="Arial Black" pitchFamily="34" charset="0"/>
              </a:rPr>
              <a:t>PRESENTAZIONE</a:t>
            </a:r>
            <a:endParaRPr lang="it-IT" sz="6600" dirty="0">
              <a:ln>
                <a:solidFill>
                  <a:srgbClr val="FFCC00"/>
                </a:solidFill>
              </a:ln>
              <a:latin typeface="AR CHRISTY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143116"/>
            <a:ext cx="9144000" cy="264687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600" dirty="0">
                <a:solidFill>
                  <a:schemeClr val="bg1"/>
                </a:solidFill>
                <a:latin typeface="Arial Black" pitchFamily="34" charset="0"/>
              </a:rPr>
              <a:t>deve</a:t>
            </a:r>
            <a:endParaRPr lang="it-IT" sz="23900" dirty="0">
              <a:ln>
                <a:solidFill>
                  <a:srgbClr val="FFCC00"/>
                </a:solidFill>
              </a:ln>
              <a:latin typeface="AR CHRISTY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500571"/>
            <a:ext cx="9144000" cy="221599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3800" dirty="0">
                <a:latin typeface="AR CHRISTY" pitchFamily="2" charset="0"/>
              </a:rPr>
              <a:t>stupire</a:t>
            </a:r>
            <a:endParaRPr lang="it-IT" sz="19900" dirty="0">
              <a:ln>
                <a:solidFill>
                  <a:srgbClr val="FFCC00"/>
                </a:solidFill>
              </a:ln>
              <a:latin typeface="AR CHRISTY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0" y="1357298"/>
            <a:ext cx="221454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3900" dirty="0">
                <a:solidFill>
                  <a:schemeClr val="bg1"/>
                </a:solidFill>
                <a:latin typeface="NSimSun" pitchFamily="49" charset="-122"/>
                <a:ea typeface="NSimSun" pitchFamily="49" charset="-122"/>
                <a:cs typeface="Tahoma" pitchFamily="34" charset="0"/>
              </a:rPr>
              <a:t>{</a:t>
            </a:r>
          </a:p>
        </p:txBody>
      </p:sp>
      <p:sp>
        <p:nvSpPr>
          <p:cNvPr id="4" name="TextBox 3"/>
          <p:cNvSpPr txBox="1"/>
          <p:nvPr/>
        </p:nvSpPr>
        <p:spPr>
          <a:xfrm rot="10800000">
            <a:off x="6929454" y="1785926"/>
            <a:ext cx="221454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3900" dirty="0">
                <a:solidFill>
                  <a:schemeClr val="bg1"/>
                </a:solidFill>
                <a:latin typeface="NSimSun" pitchFamily="49" charset="-122"/>
                <a:ea typeface="NSimSun" pitchFamily="49" charset="-122"/>
                <a:cs typeface="Tahoma" pitchFamily="34" charset="0"/>
              </a:rPr>
              <a:t>{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5852" y="2571744"/>
            <a:ext cx="65008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Non temere, non è così difficile.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2918"/>
            <a:ext cx="5500694" cy="928694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/>
          <p:cNvSpPr/>
          <p:nvPr/>
        </p:nvSpPr>
        <p:spPr>
          <a:xfrm>
            <a:off x="0" y="1857364"/>
            <a:ext cx="4500562" cy="78581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0" y="642918"/>
            <a:ext cx="5643570" cy="92333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it-IT" sz="5400" dirty="0">
                <a:latin typeface="Arial Black" pitchFamily="34" charset="0"/>
              </a:rPr>
              <a:t>Basta seguire </a:t>
            </a:r>
            <a:endParaRPr lang="it-IT" sz="6600" dirty="0">
              <a:ln>
                <a:solidFill>
                  <a:srgbClr val="FFCC00"/>
                </a:solidFill>
              </a:ln>
              <a:latin typeface="AR CHRISTY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857364"/>
            <a:ext cx="5643570" cy="76944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chemeClr val="bg1"/>
                </a:solidFill>
                <a:latin typeface="Arial Black" pitchFamily="34" charset="0"/>
              </a:rPr>
              <a:t>delle semplici</a:t>
            </a:r>
            <a:endParaRPr lang="it-IT" sz="5400" dirty="0">
              <a:ln>
                <a:solidFill>
                  <a:srgbClr val="FFCC00"/>
                </a:solidFill>
              </a:ln>
              <a:solidFill>
                <a:schemeClr val="bg1"/>
              </a:solidFill>
              <a:latin typeface="AR CHRISTY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214686"/>
            <a:ext cx="9144000" cy="221599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3800" dirty="0">
                <a:solidFill>
                  <a:srgbClr val="FFCC00"/>
                </a:solidFill>
                <a:latin typeface="AR CHRISTY" pitchFamily="2" charset="0"/>
              </a:rPr>
              <a:t>REGOLE</a:t>
            </a:r>
            <a:endParaRPr lang="it-IT" sz="19900" dirty="0">
              <a:ln>
                <a:solidFill>
                  <a:srgbClr val="FFCC00"/>
                </a:solidFill>
              </a:ln>
              <a:solidFill>
                <a:srgbClr val="FFCC00"/>
              </a:solidFill>
              <a:latin typeface="AR CHRISTY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355</Words>
  <Application>Microsoft Office PowerPoint</Application>
  <PresentationFormat>Presentazione su schermo (4:3)</PresentationFormat>
  <Paragraphs>141</Paragraphs>
  <Slides>56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70" baseType="lpstr">
      <vt:lpstr>NSimSun</vt:lpstr>
      <vt:lpstr>Algerian</vt:lpstr>
      <vt:lpstr>AR BERKLEY</vt:lpstr>
      <vt:lpstr>AR CARTER</vt:lpstr>
      <vt:lpstr>AR CENA</vt:lpstr>
      <vt:lpstr>AR CHRISTY</vt:lpstr>
      <vt:lpstr>Arial</vt:lpstr>
      <vt:lpstr>Arial Black</vt:lpstr>
      <vt:lpstr>Calibri</vt:lpstr>
      <vt:lpstr>Carlito</vt:lpstr>
      <vt:lpstr>Rockwell Extra Bold</vt:lpstr>
      <vt:lpstr>Stencil</vt:lpstr>
      <vt:lpstr>Tahoma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Luigi</dc:creator>
  <cp:lastModifiedBy>laura bosisio</cp:lastModifiedBy>
  <cp:revision>33</cp:revision>
  <dcterms:created xsi:type="dcterms:W3CDTF">2016-09-05T20:44:25Z</dcterms:created>
  <dcterms:modified xsi:type="dcterms:W3CDTF">2018-05-03T08:19:14Z</dcterms:modified>
</cp:coreProperties>
</file>