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4000" u="sng" dirty="0"/>
              <a:t>OSSERVIAMO</a:t>
            </a:r>
          </a:p>
        </c:rich>
      </c:tx>
      <c:layout>
        <c:manualLayout>
          <c:xMode val="edge"/>
          <c:yMode val="edge"/>
          <c:x val="0.2681638737466703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OSSERVIAMO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97-4A7B-BDAD-6B2DE00AC5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97-4A7B-BDAD-6B2DE00AC5E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097-4A7B-BDAD-6B2DE00AC5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097-4A7B-BDAD-6B2DE00AC5E2}"/>
              </c:ext>
            </c:extLst>
          </c:dPt>
          <c:cat>
            <c:strRef>
              <c:f>Foglio1!$A$2:$A$5</c:f>
              <c:strCache>
                <c:ptCount val="4"/>
                <c:pt idx="0">
                  <c:v>AZOTO</c:v>
                </c:pt>
                <c:pt idx="1">
                  <c:v>OSSIGENO</c:v>
                </c:pt>
                <c:pt idx="2">
                  <c:v>ANIDRIDE CARBONICA</c:v>
                </c:pt>
                <c:pt idx="3">
                  <c:v>ALTRI GAS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78</c:v>
                </c:pt>
                <c:pt idx="1">
                  <c:v>21</c:v>
                </c:pt>
                <c:pt idx="2">
                  <c:v>4.0000000000000001E-3</c:v>
                </c:pt>
                <c:pt idx="3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7F-40D0-ABDF-53E11440C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47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55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51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88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4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41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10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7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80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02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2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5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9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6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5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31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ABD662D-3D4B-452A-B6F0-7FED3527F363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F64E83A-159B-4569-BCD0-39230F168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58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imasdecolores.blogspot.com/2018/08/la-atmosfera-y-sus-capas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extinction-alert-saving-the-world-from-a-deadly-asteroid-impact-63936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3xmi.it/pagina.phtml?_id_articolo=515-I-pericoli-nellaria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DBAFB5-0051-46C8-83E5-0DA51A16D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8003" y="1563756"/>
            <a:ext cx="8689976" cy="1424607"/>
          </a:xfrm>
        </p:spPr>
        <p:txBody>
          <a:bodyPr>
            <a:normAutofit/>
          </a:bodyPr>
          <a:lstStyle/>
          <a:p>
            <a:r>
              <a:rPr lang="it-IT" sz="8800" b="1" u="sng" dirty="0"/>
              <a:t>L’ATMOSFERA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A544BD4-ED21-44E5-9B9B-4D85F6965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8612" y="2955230"/>
            <a:ext cx="8689976" cy="1371599"/>
          </a:xfrm>
        </p:spPr>
        <p:txBody>
          <a:bodyPr/>
          <a:lstStyle/>
          <a:p>
            <a:r>
              <a:rPr lang="it-IT" dirty="0"/>
              <a:t> </a:t>
            </a:r>
          </a:p>
          <a:p>
            <a:r>
              <a:rPr lang="it-IT" sz="2800" dirty="0" err="1"/>
              <a:t>Pesapane</a:t>
            </a:r>
            <a:r>
              <a:rPr lang="it-IT" sz="2800" dirty="0"/>
              <a:t> Andrea</a:t>
            </a:r>
          </a:p>
        </p:txBody>
      </p:sp>
      <p:pic>
        <p:nvPicPr>
          <p:cNvPr id="11" name="(No Copyright) Epic Cinematic Dramatic Adventure Trailer - RomanSenykMusic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D393836-E191-48C5-BE2D-BB2713AF2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716" y="622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965">
        <p:random/>
      </p:transition>
    </mc:Choice>
    <mc:Fallback xmlns="">
      <p:transition spd="slow" advClick="0" advTm="496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E180D4A7-C9FB-4DFB-919C-405C955672EB}">
      <p14:showEvtLst xmlns:p14="http://schemas.microsoft.com/office/powerpoint/2010/main">
        <p14:playEvt time="3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A5BD94-6ACD-42DC-8350-A9885DF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0" y="881269"/>
            <a:ext cx="5062955" cy="1065309"/>
          </a:xfrm>
        </p:spPr>
        <p:txBody>
          <a:bodyPr>
            <a:noAutofit/>
          </a:bodyPr>
          <a:lstStyle/>
          <a:p>
            <a:r>
              <a:rPr lang="it-IT" sz="4800" b="1" u="sng" dirty="0"/>
              <a:t>Cosa </a:t>
            </a:r>
            <a:r>
              <a:rPr lang="it-IT" sz="4800" b="1" u="sng" dirty="0" err="1"/>
              <a:t>puo’</a:t>
            </a:r>
            <a:r>
              <a:rPr lang="it-IT" sz="4800" b="1" u="sng" dirty="0"/>
              <a:t> fare l’uomo?</a:t>
            </a:r>
          </a:p>
        </p:txBody>
      </p:sp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5ED6A1F4-FE95-4DE9-9FFD-F88D49F1FA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48" y="-35661"/>
            <a:ext cx="6893661" cy="6893661"/>
          </a:xfrm>
        </p:spPr>
      </p:pic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5101F635-2AA7-40E3-8606-BC01CC31B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140" y="2352261"/>
            <a:ext cx="4784034" cy="397565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Per rimediare ai danni dell’effetto serra bisogna cercare di inquinare meno.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Protocollo di </a:t>
            </a:r>
            <a:r>
              <a:rPr lang="it-IT" sz="2000" dirty="0" err="1"/>
              <a:t>kYoto</a:t>
            </a:r>
            <a:r>
              <a:rPr lang="it-IT" sz="2000" dirty="0"/>
              <a:t> (riduzione delle emissioni inquinanti)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Uso di energie alternative (solare, eolica)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Aumento delle foreste e salvaguardare quelle </a:t>
            </a:r>
            <a:r>
              <a:rPr lang="it-IT" sz="2000" dirty="0" err="1"/>
              <a:t>giÀ</a:t>
            </a:r>
            <a:r>
              <a:rPr lang="it-IT" sz="2000" dirty="0"/>
              <a:t> esistenti.</a:t>
            </a:r>
          </a:p>
        </p:txBody>
      </p:sp>
    </p:spTree>
    <p:extLst>
      <p:ext uri="{BB962C8B-B14F-4D97-AF65-F5344CB8AC3E}">
        <p14:creationId xmlns:p14="http://schemas.microsoft.com/office/powerpoint/2010/main" val="2264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85">
        <p:random/>
      </p:transition>
    </mc:Choice>
    <mc:Fallback xmlns="">
      <p:transition spd="slow" advClick="0" advTm="90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D4B32D84-A113-4FF0-9326-60C6F03D0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20" y="47998"/>
            <a:ext cx="11043162" cy="1166191"/>
          </a:xfrm>
        </p:spPr>
        <p:txBody>
          <a:bodyPr>
            <a:normAutofit/>
          </a:bodyPr>
          <a:lstStyle/>
          <a:p>
            <a:r>
              <a:rPr lang="it-IT" sz="4000" b="1" u="sng" dirty="0"/>
              <a:t>L’inquinamento ai tempi del coronavirus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F460C76-77D8-4E93-AC70-BE883CCA8D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64" y="1524000"/>
            <a:ext cx="7059893" cy="4702906"/>
          </a:xfr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CA57918-9260-41D5-91C8-7C67485F4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792" y="1477617"/>
            <a:ext cx="4597672" cy="5135218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L’inquinamento </a:t>
            </a:r>
            <a:r>
              <a:rPr lang="it-IT" sz="2400" dirty="0" err="1"/>
              <a:t>e’</a:t>
            </a:r>
            <a:r>
              <a:rPr lang="it-IT" sz="2400" dirty="0"/>
              <a:t> notevolmente ridotto, si può osservare un drastico calo di biossido di azoto (NO2) e una cosa che particolarmente mi piace </a:t>
            </a:r>
            <a:r>
              <a:rPr lang="it-IT" sz="2400" dirty="0" err="1"/>
              <a:t>e’</a:t>
            </a:r>
            <a:r>
              <a:rPr lang="it-IT" sz="2400" dirty="0"/>
              <a:t> vedere come la natura si sia presa il suo spazio.</a:t>
            </a:r>
          </a:p>
          <a:p>
            <a:r>
              <a:rPr lang="it-IT" sz="2400" dirty="0"/>
              <a:t>Poi, io vivendo in montagna mi capita spesso di veder passare molti animali selvatici per strada…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40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449">
        <p:random/>
      </p:transition>
    </mc:Choice>
    <mc:Fallback xmlns="">
      <p:transition spd="slow" advClick="0" advTm="74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C3F71-E456-448E-BAD7-C131B4B32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8" y="1722783"/>
            <a:ext cx="5095461" cy="731165"/>
          </a:xfrm>
        </p:spPr>
        <p:txBody>
          <a:bodyPr>
            <a:noAutofit/>
          </a:bodyPr>
          <a:lstStyle/>
          <a:p>
            <a:r>
              <a:rPr lang="it-IT" sz="6000" b="1" u="sng" dirty="0" err="1"/>
              <a:t>L’atmoSfera</a:t>
            </a:r>
            <a:endParaRPr lang="it-IT" sz="6000" b="1" u="sng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938AB66-AC60-462C-B861-D5FD1929D92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8268" y="609600"/>
            <a:ext cx="5247189" cy="5181600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407FF84-B85E-497C-9177-BDF392561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610" y="2632852"/>
            <a:ext cx="4744278" cy="3158348"/>
          </a:xfrm>
        </p:spPr>
        <p:txBody>
          <a:bodyPr>
            <a:noAutofit/>
          </a:bodyPr>
          <a:lstStyle/>
          <a:p>
            <a:r>
              <a:rPr lang="it-IT" sz="4000" dirty="0"/>
              <a:t>E’ un involucro di aria che circonda la terra</a:t>
            </a:r>
          </a:p>
        </p:txBody>
      </p:sp>
    </p:spTree>
    <p:extLst>
      <p:ext uri="{BB962C8B-B14F-4D97-AF65-F5344CB8AC3E}">
        <p14:creationId xmlns:p14="http://schemas.microsoft.com/office/powerpoint/2010/main" val="116364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25">
        <p:random/>
      </p:transition>
    </mc:Choice>
    <mc:Fallback xmlns="">
      <p:transition spd="slow" advClick="0" advTm="602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FD6877-1828-496C-94F5-A494E6A6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77" y="755374"/>
            <a:ext cx="4469923" cy="2023252"/>
          </a:xfrm>
        </p:spPr>
        <p:txBody>
          <a:bodyPr>
            <a:normAutofit/>
          </a:bodyPr>
          <a:lstStyle/>
          <a:p>
            <a:r>
              <a:rPr lang="it-IT" sz="4800" b="1" u="sng" dirty="0"/>
              <a:t>La sua composizione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AADB28E8-AF67-4203-B3D3-A5D1CAFBFC7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24534863"/>
              </p:ext>
            </p:extLst>
          </p:nvPr>
        </p:nvGraphicFramePr>
        <p:xfrm>
          <a:off x="5512904" y="629479"/>
          <a:ext cx="6679096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412B9B-7C55-4B88-BE41-180CDA59C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582" y="2924400"/>
            <a:ext cx="5188853" cy="3158348"/>
          </a:xfrm>
        </p:spPr>
        <p:txBody>
          <a:bodyPr>
            <a:noAutofit/>
          </a:bodyPr>
          <a:lstStyle/>
          <a:p>
            <a:r>
              <a:rPr lang="it-IT" sz="2800" dirty="0"/>
              <a:t>La sua composizione </a:t>
            </a:r>
            <a:r>
              <a:rPr lang="it-IT" sz="2800" dirty="0" err="1"/>
              <a:t>e’</a:t>
            </a:r>
            <a:r>
              <a:rPr lang="it-IT" sz="2800" dirty="0"/>
              <a:t> principalmente formata da azoto (78%), ossigeno (21%), anidride carbonica (0,004) e da altri gas (0,96), tra cui argon, elio e idrogeno.</a:t>
            </a:r>
          </a:p>
        </p:txBody>
      </p:sp>
    </p:spTree>
    <p:extLst>
      <p:ext uri="{BB962C8B-B14F-4D97-AF65-F5344CB8AC3E}">
        <p14:creationId xmlns:p14="http://schemas.microsoft.com/office/powerpoint/2010/main" val="116868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584">
        <p:random/>
      </p:transition>
    </mc:Choice>
    <mc:Fallback xmlns="">
      <p:transition spd="slow" advClick="0" advTm="115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DE8A0B-F289-4E9B-995F-204B938E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0" y="417444"/>
            <a:ext cx="10874034" cy="829815"/>
          </a:xfrm>
        </p:spPr>
        <p:txBody>
          <a:bodyPr>
            <a:noAutofit/>
          </a:bodyPr>
          <a:lstStyle/>
          <a:p>
            <a:r>
              <a:rPr lang="it-IT" sz="4400" u="sng" dirty="0"/>
              <a:t>STRUTTURA E FUNZIONI DELL’ATMOSFERA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0AE7F7D-8AAF-474E-80A8-52C5E5A2207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42266" y="1605068"/>
            <a:ext cx="6849734" cy="4169782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042D0B2-C27E-4A63-BF94-B10EDA0B4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529" y="1255439"/>
            <a:ext cx="5102087" cy="5001141"/>
          </a:xfrm>
        </p:spPr>
        <p:txBody>
          <a:bodyPr>
            <a:normAutofit fontScale="92500" lnSpcReduction="10000"/>
          </a:bodyPr>
          <a:lstStyle/>
          <a:p>
            <a:endParaRPr lang="it-IT" dirty="0"/>
          </a:p>
          <a:p>
            <a:r>
              <a:rPr lang="it-IT" sz="3200" dirty="0"/>
              <a:t>OLTRE A CONTENERE L’ARIA CHE RESPIRIAMO, SVOLGE UN’IMPORTANTE FUNZIONE DI PROTEZIONE NEI CONFRONTI DEL NOSTRO PIANETA: FILTRA LE RADIAZIONI SOLARI E IMPEDISCE L’INGRESSO DELLA MAGGIOR PARTED DEI METEORITI.</a:t>
            </a:r>
          </a:p>
        </p:txBody>
      </p:sp>
    </p:spTree>
    <p:extLst>
      <p:ext uri="{BB962C8B-B14F-4D97-AF65-F5344CB8AC3E}">
        <p14:creationId xmlns:p14="http://schemas.microsoft.com/office/powerpoint/2010/main" val="2699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490">
        <p:random/>
      </p:transition>
    </mc:Choice>
    <mc:Fallback xmlns="">
      <p:transition spd="slow" advClick="0" advTm="1449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7FD86F-58A5-4B03-B0A0-DBA721B07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"/>
            <a:ext cx="10364451" cy="1232452"/>
          </a:xfrm>
        </p:spPr>
        <p:txBody>
          <a:bodyPr>
            <a:normAutofit/>
          </a:bodyPr>
          <a:lstStyle/>
          <a:p>
            <a:r>
              <a:rPr lang="it-IT" sz="4800" b="1" u="sng" dirty="0"/>
              <a:t>GLI STRATI DELL’ATMOSFERA SONO: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FF2F7FC7-0773-4E54-AC08-C0F078A2DDC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3" y="1026483"/>
            <a:ext cx="4961831" cy="5563175"/>
          </a:xfr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C37980-4E27-4238-A4B2-1B53601C1DDE}"/>
              </a:ext>
            </a:extLst>
          </p:cNvPr>
          <p:cNvSpPr txBox="1"/>
          <p:nvPr/>
        </p:nvSpPr>
        <p:spPr>
          <a:xfrm>
            <a:off x="6673591" y="1762232"/>
            <a:ext cx="3910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400" dirty="0"/>
              <a:t>STROPOSFERA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400" dirty="0"/>
              <a:t>STRATOSFERA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400" dirty="0"/>
              <a:t>MESOSFERA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400" dirty="0"/>
              <a:t>TEMPOSFERA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400" dirty="0"/>
              <a:t>ESOSFERA</a:t>
            </a:r>
          </a:p>
        </p:txBody>
      </p:sp>
    </p:spTree>
    <p:extLst>
      <p:ext uri="{BB962C8B-B14F-4D97-AF65-F5344CB8AC3E}">
        <p14:creationId xmlns:p14="http://schemas.microsoft.com/office/powerpoint/2010/main" val="91172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836">
        <p:random/>
      </p:transition>
    </mc:Choice>
    <mc:Fallback xmlns="">
      <p:transition spd="slow" advClick="0" advTm="78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27C21-9447-4E39-86BD-B8CF2EFE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375" y="143478"/>
            <a:ext cx="7673008" cy="797426"/>
          </a:xfrm>
        </p:spPr>
        <p:txBody>
          <a:bodyPr>
            <a:noAutofit/>
          </a:bodyPr>
          <a:lstStyle/>
          <a:p>
            <a:r>
              <a:rPr lang="it-IT" sz="5400" b="1" u="sng" dirty="0"/>
              <a:t>EFFETTO SERRA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5C8469-CE45-49F5-AE68-C899504DB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61" y="1020417"/>
            <a:ext cx="5320028" cy="5625548"/>
          </a:xfrm>
        </p:spPr>
        <p:txBody>
          <a:bodyPr>
            <a:normAutofit fontScale="25000" lnSpcReduction="20000"/>
          </a:bodyPr>
          <a:lstStyle/>
          <a:p>
            <a:r>
              <a:rPr lang="it-IT" dirty="0"/>
              <a:t>,,,,,,,,,,,,,,,,,,,,,,,,,,,,,,,,,,,,,,,,,,,,,,,,,,,,,,,,,,,,,,,,,,,,,,,,,,,,,,,,,,,,</a:t>
            </a:r>
          </a:p>
          <a:p>
            <a:endParaRPr lang="it-IT" dirty="0"/>
          </a:p>
          <a:p>
            <a:r>
              <a:rPr lang="it-IT" sz="9600" dirty="0">
                <a:effectLst/>
              </a:rPr>
              <a:t>L’atmosfera, si comporta come il </a:t>
            </a:r>
            <a:r>
              <a:rPr lang="it-IT" sz="9600" b="1" dirty="0">
                <a:effectLst/>
              </a:rPr>
              <a:t>vetro di una serra</a:t>
            </a:r>
            <a:r>
              <a:rPr lang="it-IT" sz="9600" dirty="0">
                <a:effectLst/>
              </a:rPr>
              <a:t>. Proprio come una serra, l’atmosfera lascia passare le radiazioni luminose solari che raggiungono in buona parte la superficie della Terra dove vengono in parte riflessi e in parte assorbiti dall’atmosfera e dalla superficie terrestre.</a:t>
            </a:r>
            <a:br>
              <a:rPr lang="it-IT" sz="9600" dirty="0"/>
            </a:br>
            <a:r>
              <a:rPr lang="it-IT" sz="9600" dirty="0">
                <a:effectLst/>
              </a:rPr>
              <a:t>Si tratta quindi di un fenomeno positivo, senza il quale la temperatura terrestre sarebbe troppo bassa per la sopravvivenza dell’uomo.</a:t>
            </a:r>
            <a:endParaRPr lang="it-IT" sz="96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,,,,,,,,,,,,,,,,,,,,,,,,,,,,,,,,,,,,,,,,,,,,,,,,,,,,,,,,,,,,,,,,,,,,,,,,,,,,,,,,,,,,</a:t>
            </a: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857871C2-C6D8-4AF2-A08D-EAACFF2E94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84" y="1120386"/>
            <a:ext cx="6395613" cy="479671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04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2432">
        <p:random/>
      </p:transition>
    </mc:Choice>
    <mc:Fallback xmlns="">
      <p:transition spd="slow" advClick="0" advTm="2243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5F26F3-68E6-4BDD-8076-47ED9AF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61069"/>
            <a:ext cx="9972260" cy="927652"/>
          </a:xfrm>
        </p:spPr>
        <p:txBody>
          <a:bodyPr>
            <a:normAutofit/>
          </a:bodyPr>
          <a:lstStyle/>
          <a:p>
            <a:r>
              <a:rPr lang="it-IT" sz="4800" b="1" u="sng" dirty="0"/>
              <a:t>Il buco dell’ozono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AB5BDE-ED0A-483F-87B4-607A2230F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4922" y="1080051"/>
            <a:ext cx="5067925" cy="5857461"/>
          </a:xfrm>
        </p:spPr>
        <p:txBody>
          <a:bodyPr>
            <a:normAutofit fontScale="70000" lnSpcReduction="20000"/>
          </a:bodyPr>
          <a:lstStyle/>
          <a:p>
            <a:endParaRPr lang="it-IT" dirty="0">
              <a:effectLst/>
            </a:endParaRPr>
          </a:p>
          <a:p>
            <a:r>
              <a:rPr lang="it-IT" sz="4000" dirty="0">
                <a:effectLst/>
              </a:rPr>
              <a:t>Il </a:t>
            </a:r>
            <a:r>
              <a:rPr lang="it-IT" sz="4000" b="1" dirty="0">
                <a:effectLst/>
              </a:rPr>
              <a:t>buco nell</a:t>
            </a:r>
            <a:r>
              <a:rPr lang="it-IT" sz="4000" dirty="0">
                <a:effectLst/>
              </a:rPr>
              <a:t>'</a:t>
            </a:r>
            <a:r>
              <a:rPr lang="it-IT" sz="4000" b="1" dirty="0">
                <a:effectLst/>
              </a:rPr>
              <a:t>ozono</a:t>
            </a:r>
            <a:r>
              <a:rPr lang="it-IT" sz="4000" dirty="0">
                <a:effectLst/>
              </a:rPr>
              <a:t> è la riduzione dello spessore dello strato di </a:t>
            </a:r>
            <a:r>
              <a:rPr lang="it-IT" sz="4000" b="1" dirty="0">
                <a:effectLst/>
              </a:rPr>
              <a:t>ozono nell</a:t>
            </a:r>
            <a:r>
              <a:rPr lang="it-IT" sz="4000" dirty="0">
                <a:effectLst/>
              </a:rPr>
              <a:t>'atmosfera terrestre, la fascia che ci protegge dai raggi solari più nocivi. È causato dal rilascio di alcune sostanze inquinanti da parte </a:t>
            </a:r>
            <a:r>
              <a:rPr lang="it-IT" sz="4000" b="1" dirty="0">
                <a:effectLst/>
              </a:rPr>
              <a:t>dell</a:t>
            </a:r>
            <a:r>
              <a:rPr lang="it-IT" sz="4000" dirty="0">
                <a:effectLst/>
              </a:rPr>
              <a:t>'uomo, sia dalle attività produttive che di consumo.</a:t>
            </a:r>
            <a:endParaRPr lang="it-IT" sz="4000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02F666AC-81F4-4FC3-A9C2-0E340830F4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847" y="1217766"/>
            <a:ext cx="6600614" cy="4950461"/>
          </a:xfrm>
        </p:spPr>
      </p:pic>
    </p:spTree>
    <p:extLst>
      <p:ext uri="{BB962C8B-B14F-4D97-AF65-F5344CB8AC3E}">
        <p14:creationId xmlns:p14="http://schemas.microsoft.com/office/powerpoint/2010/main" val="11466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346">
        <p:random/>
      </p:transition>
    </mc:Choice>
    <mc:Fallback xmlns="">
      <p:transition spd="slow" advClick="0" advTm="1634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49DC3A-415E-4CED-B13A-7603829DF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27" y="560698"/>
            <a:ext cx="10364452" cy="1052376"/>
          </a:xfrm>
        </p:spPr>
        <p:txBody>
          <a:bodyPr>
            <a:normAutofit/>
          </a:bodyPr>
          <a:lstStyle/>
          <a:p>
            <a:r>
              <a:rPr lang="it-IT" sz="4800" b="1" u="sng" dirty="0"/>
              <a:t>Inquinamento ambientale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5D9CE9-204D-42FD-A4BF-C3C428956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932" y="4204820"/>
            <a:ext cx="3296409" cy="576262"/>
          </a:xfrm>
        </p:spPr>
        <p:txBody>
          <a:bodyPr/>
          <a:lstStyle/>
          <a:p>
            <a:r>
              <a:rPr lang="it-IT" sz="3200" dirty="0"/>
              <a:t>dell’aria</a:t>
            </a:r>
          </a:p>
        </p:txBody>
      </p:sp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id="{7C39E261-B513-4486-97E9-E07DE1E1DFC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2" b="9672"/>
          <a:stretch>
            <a:fillRect/>
          </a:stretch>
        </p:blipFill>
        <p:spPr>
          <a:xfrm>
            <a:off x="286128" y="2076919"/>
            <a:ext cx="3924055" cy="1814174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61AFC18-18A3-40FB-83C2-2BCA783B4E5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03566" y="4492951"/>
            <a:ext cx="3296409" cy="219277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Industrie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Automobili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inceneritori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D6523D8-C314-41F8-A380-4F1EFC1C8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sz="3200" dirty="0"/>
              <a:t>delle acque</a:t>
            </a:r>
          </a:p>
        </p:txBody>
      </p:sp>
      <p:pic>
        <p:nvPicPr>
          <p:cNvPr id="15" name="Segnaposto immagine 14">
            <a:extLst>
              <a:ext uri="{FF2B5EF4-FFF2-40B4-BE49-F238E27FC236}">
                <a16:creationId xmlns:a16="http://schemas.microsoft.com/office/drawing/2014/main" id="{A34BF281-F415-453F-8554-34D8883EF34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0" b="15460"/>
          <a:stretch>
            <a:fillRect/>
          </a:stretch>
        </p:blipFill>
        <p:spPr>
          <a:xfrm>
            <a:off x="4441348" y="2039146"/>
            <a:ext cx="3303352" cy="1851947"/>
          </a:xfr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BC645D24-182A-43F8-8A69-58D4DFD65E0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361835" y="4492951"/>
            <a:ext cx="3303352" cy="22656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</a:rPr>
              <a:t>gli scarichi delle attività industriali e agricole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</a:rPr>
              <a:t>Petroliere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</a:rPr>
              <a:t>peschereCCi</a:t>
            </a:r>
            <a:endParaRPr lang="it-IT" sz="1800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7FC7C3F-A5C7-431F-898D-95BCC48B36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6073" y="4195445"/>
            <a:ext cx="3300681" cy="576262"/>
          </a:xfrm>
        </p:spPr>
        <p:txBody>
          <a:bodyPr/>
          <a:lstStyle/>
          <a:p>
            <a:r>
              <a:rPr lang="it-IT" sz="3200" dirty="0"/>
              <a:t>Del suolo</a:t>
            </a:r>
          </a:p>
        </p:txBody>
      </p:sp>
      <p:pic>
        <p:nvPicPr>
          <p:cNvPr id="17" name="Segnaposto immagine 16">
            <a:extLst>
              <a:ext uri="{FF2B5EF4-FFF2-40B4-BE49-F238E27FC236}">
                <a16:creationId xmlns:a16="http://schemas.microsoft.com/office/drawing/2014/main" id="{851812EA-21CB-4662-B6CF-00453855A33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4" b="8994"/>
          <a:stretch>
            <a:fillRect/>
          </a:stretch>
        </p:blipFill>
        <p:spPr>
          <a:xfrm>
            <a:off x="7973298" y="2076919"/>
            <a:ext cx="3934196" cy="1814174"/>
          </a:xfrm>
        </p:spPr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6563E478-8CDA-43F2-94CD-1092D336E2EB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4066427" cy="203053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Discariche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effectLst/>
              </a:rPr>
              <a:t>Infiltrazioni di rifiuti solidi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effectLst/>
              </a:rPr>
              <a:t>Attività umane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effectLst/>
              </a:rPr>
              <a:t> Eccessivo utilizzo di pesticidi, erbicidi o fertilizzanti</a:t>
            </a:r>
            <a:endParaRPr lang="it-IT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1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430">
        <p:random/>
      </p:transition>
    </mc:Choice>
    <mc:Fallback xmlns="">
      <p:transition spd="slow" advClick="0" advTm="1143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6" grpId="0" build="p"/>
      <p:bldP spid="8" grpId="0" build="p"/>
      <p:bldP spid="9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79F6AD-5C78-4181-8AFB-16D005EA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662609"/>
            <a:ext cx="5221356" cy="2023252"/>
          </a:xfrm>
        </p:spPr>
        <p:txBody>
          <a:bodyPr>
            <a:normAutofit fontScale="90000"/>
          </a:bodyPr>
          <a:lstStyle/>
          <a:p>
            <a:br>
              <a:rPr lang="it-IT" dirty="0">
                <a:effectLst/>
              </a:rPr>
            </a:br>
            <a:r>
              <a:rPr lang="it-IT" sz="3600" b="1" u="sng" dirty="0">
                <a:effectLst/>
              </a:rPr>
              <a:t>sostanze inquinanti che aumentano le dimensioni del buco dell'ozono</a:t>
            </a:r>
            <a:br>
              <a:rPr lang="it-IT" dirty="0">
                <a:effectLst/>
              </a:rPr>
            </a:b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DE9F2FB-7176-4C79-A6B4-EE17EA603FE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53270" y="1957153"/>
            <a:ext cx="6692347" cy="4888323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4A29E0-01F1-4247-9C31-A23C56C99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671" y="2506956"/>
            <a:ext cx="4949686" cy="3913722"/>
          </a:xfrm>
        </p:spPr>
        <p:txBody>
          <a:bodyPr>
            <a:normAutofit/>
          </a:bodyPr>
          <a:lstStyle/>
          <a:p>
            <a:r>
              <a:rPr lang="it-IT" sz="2000" dirty="0"/>
              <a:t>Nell’aria vengono immessi: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Piombo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Polveri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Ossidi di azoto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Idrocarburi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Biossido di zolfo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Benzene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Monossido di carbonio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4E08C6EF-777B-4927-98DD-3A9ACAEF797C}"/>
              </a:ext>
            </a:extLst>
          </p:cNvPr>
          <p:cNvSpPr/>
          <p:nvPr/>
        </p:nvSpPr>
        <p:spPr>
          <a:xfrm>
            <a:off x="8969828" y="1007165"/>
            <a:ext cx="737389" cy="94998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73C615-9AB7-4784-8BFC-1DE9BB2C0824}"/>
              </a:ext>
            </a:extLst>
          </p:cNvPr>
          <p:cNvSpPr txBox="1"/>
          <p:nvPr/>
        </p:nvSpPr>
        <p:spPr>
          <a:xfrm>
            <a:off x="8128315" y="286434"/>
            <a:ext cx="254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Gas nocivi</a:t>
            </a:r>
          </a:p>
        </p:txBody>
      </p:sp>
    </p:spTree>
    <p:extLst>
      <p:ext uri="{BB962C8B-B14F-4D97-AF65-F5344CB8AC3E}">
        <p14:creationId xmlns:p14="http://schemas.microsoft.com/office/powerpoint/2010/main" val="7125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604">
        <p:random/>
      </p:transition>
    </mc:Choice>
    <mc:Fallback xmlns="">
      <p:transition spd="slow" advClick="0" advTm="760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0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fles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1717</TotalTime>
  <Words>396</Words>
  <Application>Microsoft Office PowerPoint</Application>
  <PresentationFormat>Widescreen</PresentationFormat>
  <Paragraphs>64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4" baseType="lpstr">
      <vt:lpstr>Arial</vt:lpstr>
      <vt:lpstr>Tw Cen MT</vt:lpstr>
      <vt:lpstr>Goccia</vt:lpstr>
      <vt:lpstr>L’ATMOSFERA</vt:lpstr>
      <vt:lpstr>L’atmoSfera</vt:lpstr>
      <vt:lpstr>La sua composizione</vt:lpstr>
      <vt:lpstr>STRUTTURA E FUNZIONI DELL’ATMOSFERA</vt:lpstr>
      <vt:lpstr>GLI STRATI DELL’ATMOSFERA SONO:</vt:lpstr>
      <vt:lpstr>EFFETTO SERRA</vt:lpstr>
      <vt:lpstr>Il buco dell’ozono</vt:lpstr>
      <vt:lpstr>Inquinamento ambientale</vt:lpstr>
      <vt:lpstr> sostanze inquinanti che aumentano le dimensioni del buco dell'ozono </vt:lpstr>
      <vt:lpstr>Cosa puo’ fare l’uomo?</vt:lpstr>
      <vt:lpstr>L’inquinamento ai tempi del coronavirus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 ATMOSFERA</dc:title>
  <dc:creator>sara gilardoni;ANDREA PESAPANE</dc:creator>
  <cp:lastModifiedBy>Laura Bosisio</cp:lastModifiedBy>
  <cp:revision>39</cp:revision>
  <dcterms:created xsi:type="dcterms:W3CDTF">2020-05-06T16:24:03Z</dcterms:created>
  <dcterms:modified xsi:type="dcterms:W3CDTF">2020-05-09T18:20:24Z</dcterms:modified>
</cp:coreProperties>
</file>